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4AAB6-09DD-4AF3-8591-0079A88467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EC87474-9532-45E3-96D7-77A849008D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D563896-5697-471B-8654-5B883AEA716E}"/>
              </a:ext>
            </a:extLst>
          </p:cNvPr>
          <p:cNvSpPr>
            <a:spLocks noGrp="1"/>
          </p:cNvSpPr>
          <p:nvPr>
            <p:ph type="dt" sz="half" idx="10"/>
          </p:nvPr>
        </p:nvSpPr>
        <p:spPr/>
        <p:txBody>
          <a:bodyPr/>
          <a:lstStyle/>
          <a:p>
            <a:fld id="{0DDFD065-1BF5-4BFF-B523-F36009C80EA9}" type="datetimeFigureOut">
              <a:rPr lang="en-IN" smtClean="0"/>
              <a:t>19-11-2021</a:t>
            </a:fld>
            <a:endParaRPr lang="en-IN"/>
          </a:p>
        </p:txBody>
      </p:sp>
      <p:sp>
        <p:nvSpPr>
          <p:cNvPr id="5" name="Footer Placeholder 4">
            <a:extLst>
              <a:ext uri="{FF2B5EF4-FFF2-40B4-BE49-F238E27FC236}">
                <a16:creationId xmlns:a16="http://schemas.microsoft.com/office/drawing/2014/main" id="{0E25AAF2-B5B0-4943-8E98-47020AD01DF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4F1B7F9-1CC6-4F7E-B9D5-D2EFC235C2C1}"/>
              </a:ext>
            </a:extLst>
          </p:cNvPr>
          <p:cNvSpPr>
            <a:spLocks noGrp="1"/>
          </p:cNvSpPr>
          <p:nvPr>
            <p:ph type="sldNum" sz="quarter" idx="12"/>
          </p:nvPr>
        </p:nvSpPr>
        <p:spPr/>
        <p:txBody>
          <a:bodyPr/>
          <a:lstStyle/>
          <a:p>
            <a:fld id="{9F968BB7-F699-4DDD-AB95-84C9718E5C54}" type="slidenum">
              <a:rPr lang="en-IN" smtClean="0"/>
              <a:t>‹#›</a:t>
            </a:fld>
            <a:endParaRPr lang="en-IN"/>
          </a:p>
        </p:txBody>
      </p:sp>
    </p:spTree>
    <p:extLst>
      <p:ext uri="{BB962C8B-B14F-4D97-AF65-F5344CB8AC3E}">
        <p14:creationId xmlns:p14="http://schemas.microsoft.com/office/powerpoint/2010/main" val="598066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BE270-9F0C-40CA-B081-E115BBE0D03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5971BE1-64FE-4809-9B1B-FE8956CA04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393F7B3-8B6C-490F-8253-6B0DFE859DD1}"/>
              </a:ext>
            </a:extLst>
          </p:cNvPr>
          <p:cNvSpPr>
            <a:spLocks noGrp="1"/>
          </p:cNvSpPr>
          <p:nvPr>
            <p:ph type="dt" sz="half" idx="10"/>
          </p:nvPr>
        </p:nvSpPr>
        <p:spPr/>
        <p:txBody>
          <a:bodyPr/>
          <a:lstStyle/>
          <a:p>
            <a:fld id="{0DDFD065-1BF5-4BFF-B523-F36009C80EA9}" type="datetimeFigureOut">
              <a:rPr lang="en-IN" smtClean="0"/>
              <a:t>19-11-2021</a:t>
            </a:fld>
            <a:endParaRPr lang="en-IN"/>
          </a:p>
        </p:txBody>
      </p:sp>
      <p:sp>
        <p:nvSpPr>
          <p:cNvPr id="5" name="Footer Placeholder 4">
            <a:extLst>
              <a:ext uri="{FF2B5EF4-FFF2-40B4-BE49-F238E27FC236}">
                <a16:creationId xmlns:a16="http://schemas.microsoft.com/office/drawing/2014/main" id="{BBBD3215-9C84-4A05-B74C-8AC9182A771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23FED53-4BD4-44E1-96E7-73A2903E229F}"/>
              </a:ext>
            </a:extLst>
          </p:cNvPr>
          <p:cNvSpPr>
            <a:spLocks noGrp="1"/>
          </p:cNvSpPr>
          <p:nvPr>
            <p:ph type="sldNum" sz="quarter" idx="12"/>
          </p:nvPr>
        </p:nvSpPr>
        <p:spPr/>
        <p:txBody>
          <a:bodyPr/>
          <a:lstStyle/>
          <a:p>
            <a:fld id="{9F968BB7-F699-4DDD-AB95-84C9718E5C54}" type="slidenum">
              <a:rPr lang="en-IN" smtClean="0"/>
              <a:t>‹#›</a:t>
            </a:fld>
            <a:endParaRPr lang="en-IN"/>
          </a:p>
        </p:txBody>
      </p:sp>
    </p:spTree>
    <p:extLst>
      <p:ext uri="{BB962C8B-B14F-4D97-AF65-F5344CB8AC3E}">
        <p14:creationId xmlns:p14="http://schemas.microsoft.com/office/powerpoint/2010/main" val="2465393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DC3106-362A-4330-8E8F-42E94F904C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427BF9F-A47A-4EA1-8DB0-ADD70F108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A63760E-45D0-43EB-A328-F9463195B76A}"/>
              </a:ext>
            </a:extLst>
          </p:cNvPr>
          <p:cNvSpPr>
            <a:spLocks noGrp="1"/>
          </p:cNvSpPr>
          <p:nvPr>
            <p:ph type="dt" sz="half" idx="10"/>
          </p:nvPr>
        </p:nvSpPr>
        <p:spPr/>
        <p:txBody>
          <a:bodyPr/>
          <a:lstStyle/>
          <a:p>
            <a:fld id="{0DDFD065-1BF5-4BFF-B523-F36009C80EA9}" type="datetimeFigureOut">
              <a:rPr lang="en-IN" smtClean="0"/>
              <a:t>19-11-2021</a:t>
            </a:fld>
            <a:endParaRPr lang="en-IN"/>
          </a:p>
        </p:txBody>
      </p:sp>
      <p:sp>
        <p:nvSpPr>
          <p:cNvPr id="5" name="Footer Placeholder 4">
            <a:extLst>
              <a:ext uri="{FF2B5EF4-FFF2-40B4-BE49-F238E27FC236}">
                <a16:creationId xmlns:a16="http://schemas.microsoft.com/office/drawing/2014/main" id="{A86007B8-78BC-4EDA-A4FF-5EB9A1EBF7B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2DB67F0-824B-44AC-9B52-C7A777F45E07}"/>
              </a:ext>
            </a:extLst>
          </p:cNvPr>
          <p:cNvSpPr>
            <a:spLocks noGrp="1"/>
          </p:cNvSpPr>
          <p:nvPr>
            <p:ph type="sldNum" sz="quarter" idx="12"/>
          </p:nvPr>
        </p:nvSpPr>
        <p:spPr/>
        <p:txBody>
          <a:bodyPr/>
          <a:lstStyle/>
          <a:p>
            <a:fld id="{9F968BB7-F699-4DDD-AB95-84C9718E5C54}" type="slidenum">
              <a:rPr lang="en-IN" smtClean="0"/>
              <a:t>‹#›</a:t>
            </a:fld>
            <a:endParaRPr lang="en-IN"/>
          </a:p>
        </p:txBody>
      </p:sp>
    </p:spTree>
    <p:extLst>
      <p:ext uri="{BB962C8B-B14F-4D97-AF65-F5344CB8AC3E}">
        <p14:creationId xmlns:p14="http://schemas.microsoft.com/office/powerpoint/2010/main" val="1588248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A705F-E4F3-4F5A-A036-B35286192BA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E685F9D-5B42-43A7-ADB5-A72FCA0DF0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CE3CFFC-2AB4-4A13-AB58-26A48E171E44}"/>
              </a:ext>
            </a:extLst>
          </p:cNvPr>
          <p:cNvSpPr>
            <a:spLocks noGrp="1"/>
          </p:cNvSpPr>
          <p:nvPr>
            <p:ph type="dt" sz="half" idx="10"/>
          </p:nvPr>
        </p:nvSpPr>
        <p:spPr/>
        <p:txBody>
          <a:bodyPr/>
          <a:lstStyle/>
          <a:p>
            <a:fld id="{0DDFD065-1BF5-4BFF-B523-F36009C80EA9}" type="datetimeFigureOut">
              <a:rPr lang="en-IN" smtClean="0"/>
              <a:t>19-11-2021</a:t>
            </a:fld>
            <a:endParaRPr lang="en-IN"/>
          </a:p>
        </p:txBody>
      </p:sp>
      <p:sp>
        <p:nvSpPr>
          <p:cNvPr id="5" name="Footer Placeholder 4">
            <a:extLst>
              <a:ext uri="{FF2B5EF4-FFF2-40B4-BE49-F238E27FC236}">
                <a16:creationId xmlns:a16="http://schemas.microsoft.com/office/drawing/2014/main" id="{D40F4D9E-8B01-4EFC-A14E-1ED593EE93C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DDAE10F-6868-48A4-B21C-487C5CB89BE3}"/>
              </a:ext>
            </a:extLst>
          </p:cNvPr>
          <p:cNvSpPr>
            <a:spLocks noGrp="1"/>
          </p:cNvSpPr>
          <p:nvPr>
            <p:ph type="sldNum" sz="quarter" idx="12"/>
          </p:nvPr>
        </p:nvSpPr>
        <p:spPr/>
        <p:txBody>
          <a:bodyPr/>
          <a:lstStyle/>
          <a:p>
            <a:fld id="{9F968BB7-F699-4DDD-AB95-84C9718E5C54}" type="slidenum">
              <a:rPr lang="en-IN" smtClean="0"/>
              <a:t>‹#›</a:t>
            </a:fld>
            <a:endParaRPr lang="en-IN"/>
          </a:p>
        </p:txBody>
      </p:sp>
    </p:spTree>
    <p:extLst>
      <p:ext uri="{BB962C8B-B14F-4D97-AF65-F5344CB8AC3E}">
        <p14:creationId xmlns:p14="http://schemas.microsoft.com/office/powerpoint/2010/main" val="24379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2C1DC-C92B-4020-AEAA-23B8966FFF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8BFD1CA-8F32-4B9C-BF21-3F813E61FA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0BC4A5-CFAB-41A2-8C86-5FA7C6DB9846}"/>
              </a:ext>
            </a:extLst>
          </p:cNvPr>
          <p:cNvSpPr>
            <a:spLocks noGrp="1"/>
          </p:cNvSpPr>
          <p:nvPr>
            <p:ph type="dt" sz="half" idx="10"/>
          </p:nvPr>
        </p:nvSpPr>
        <p:spPr/>
        <p:txBody>
          <a:bodyPr/>
          <a:lstStyle/>
          <a:p>
            <a:fld id="{0DDFD065-1BF5-4BFF-B523-F36009C80EA9}" type="datetimeFigureOut">
              <a:rPr lang="en-IN" smtClean="0"/>
              <a:t>19-11-2021</a:t>
            </a:fld>
            <a:endParaRPr lang="en-IN"/>
          </a:p>
        </p:txBody>
      </p:sp>
      <p:sp>
        <p:nvSpPr>
          <p:cNvPr id="5" name="Footer Placeholder 4">
            <a:extLst>
              <a:ext uri="{FF2B5EF4-FFF2-40B4-BE49-F238E27FC236}">
                <a16:creationId xmlns:a16="http://schemas.microsoft.com/office/drawing/2014/main" id="{4DEFB0F4-36DA-48BB-BC76-EC765F1F967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DF8BEA4-388E-4F98-92A5-3E0B43A65A63}"/>
              </a:ext>
            </a:extLst>
          </p:cNvPr>
          <p:cNvSpPr>
            <a:spLocks noGrp="1"/>
          </p:cNvSpPr>
          <p:nvPr>
            <p:ph type="sldNum" sz="quarter" idx="12"/>
          </p:nvPr>
        </p:nvSpPr>
        <p:spPr/>
        <p:txBody>
          <a:bodyPr/>
          <a:lstStyle/>
          <a:p>
            <a:fld id="{9F968BB7-F699-4DDD-AB95-84C9718E5C54}" type="slidenum">
              <a:rPr lang="en-IN" smtClean="0"/>
              <a:t>‹#›</a:t>
            </a:fld>
            <a:endParaRPr lang="en-IN"/>
          </a:p>
        </p:txBody>
      </p:sp>
    </p:spTree>
    <p:extLst>
      <p:ext uri="{BB962C8B-B14F-4D97-AF65-F5344CB8AC3E}">
        <p14:creationId xmlns:p14="http://schemas.microsoft.com/office/powerpoint/2010/main" val="3523869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DDEF-2934-4AC9-B6D7-6C62817F642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11F769A-3951-484B-AD10-786EA8E2DE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AA3AFE8-2F36-468A-A073-8317FA4186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B541687-87DF-450F-8B28-78013EC164AD}"/>
              </a:ext>
            </a:extLst>
          </p:cNvPr>
          <p:cNvSpPr>
            <a:spLocks noGrp="1"/>
          </p:cNvSpPr>
          <p:nvPr>
            <p:ph type="dt" sz="half" idx="10"/>
          </p:nvPr>
        </p:nvSpPr>
        <p:spPr/>
        <p:txBody>
          <a:bodyPr/>
          <a:lstStyle/>
          <a:p>
            <a:fld id="{0DDFD065-1BF5-4BFF-B523-F36009C80EA9}" type="datetimeFigureOut">
              <a:rPr lang="en-IN" smtClean="0"/>
              <a:t>19-11-2021</a:t>
            </a:fld>
            <a:endParaRPr lang="en-IN"/>
          </a:p>
        </p:txBody>
      </p:sp>
      <p:sp>
        <p:nvSpPr>
          <p:cNvPr id="6" name="Footer Placeholder 5">
            <a:extLst>
              <a:ext uri="{FF2B5EF4-FFF2-40B4-BE49-F238E27FC236}">
                <a16:creationId xmlns:a16="http://schemas.microsoft.com/office/drawing/2014/main" id="{F783A0CE-5023-4E5A-972C-714B88DE4B7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B1D9575-0214-4DE1-97DC-04127C986F4F}"/>
              </a:ext>
            </a:extLst>
          </p:cNvPr>
          <p:cNvSpPr>
            <a:spLocks noGrp="1"/>
          </p:cNvSpPr>
          <p:nvPr>
            <p:ph type="sldNum" sz="quarter" idx="12"/>
          </p:nvPr>
        </p:nvSpPr>
        <p:spPr/>
        <p:txBody>
          <a:bodyPr/>
          <a:lstStyle/>
          <a:p>
            <a:fld id="{9F968BB7-F699-4DDD-AB95-84C9718E5C54}" type="slidenum">
              <a:rPr lang="en-IN" smtClean="0"/>
              <a:t>‹#›</a:t>
            </a:fld>
            <a:endParaRPr lang="en-IN"/>
          </a:p>
        </p:txBody>
      </p:sp>
    </p:spTree>
    <p:extLst>
      <p:ext uri="{BB962C8B-B14F-4D97-AF65-F5344CB8AC3E}">
        <p14:creationId xmlns:p14="http://schemas.microsoft.com/office/powerpoint/2010/main" val="44397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EABB-516C-4071-A2EF-E060BF6B8AA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8C71C45-5DD5-4A8C-BDFD-49349AFB5B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796F22-46E2-47B8-BE61-B459B767FE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55A2750-FE70-4DC3-98F0-BB8CA508AF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28315-FA97-417A-BCE5-0FE5ED534A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196DBC9-1BF0-4684-A0E1-8C146F9DF97A}"/>
              </a:ext>
            </a:extLst>
          </p:cNvPr>
          <p:cNvSpPr>
            <a:spLocks noGrp="1"/>
          </p:cNvSpPr>
          <p:nvPr>
            <p:ph type="dt" sz="half" idx="10"/>
          </p:nvPr>
        </p:nvSpPr>
        <p:spPr/>
        <p:txBody>
          <a:bodyPr/>
          <a:lstStyle/>
          <a:p>
            <a:fld id="{0DDFD065-1BF5-4BFF-B523-F36009C80EA9}" type="datetimeFigureOut">
              <a:rPr lang="en-IN" smtClean="0"/>
              <a:t>19-11-2021</a:t>
            </a:fld>
            <a:endParaRPr lang="en-IN"/>
          </a:p>
        </p:txBody>
      </p:sp>
      <p:sp>
        <p:nvSpPr>
          <p:cNvPr id="8" name="Footer Placeholder 7">
            <a:extLst>
              <a:ext uri="{FF2B5EF4-FFF2-40B4-BE49-F238E27FC236}">
                <a16:creationId xmlns:a16="http://schemas.microsoft.com/office/drawing/2014/main" id="{19E94548-902F-41E9-A014-F27B4D1690A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8F86AE9-6FD0-469B-B478-E80FCB99C892}"/>
              </a:ext>
            </a:extLst>
          </p:cNvPr>
          <p:cNvSpPr>
            <a:spLocks noGrp="1"/>
          </p:cNvSpPr>
          <p:nvPr>
            <p:ph type="sldNum" sz="quarter" idx="12"/>
          </p:nvPr>
        </p:nvSpPr>
        <p:spPr/>
        <p:txBody>
          <a:bodyPr/>
          <a:lstStyle/>
          <a:p>
            <a:fld id="{9F968BB7-F699-4DDD-AB95-84C9718E5C54}" type="slidenum">
              <a:rPr lang="en-IN" smtClean="0"/>
              <a:t>‹#›</a:t>
            </a:fld>
            <a:endParaRPr lang="en-IN"/>
          </a:p>
        </p:txBody>
      </p:sp>
    </p:spTree>
    <p:extLst>
      <p:ext uri="{BB962C8B-B14F-4D97-AF65-F5344CB8AC3E}">
        <p14:creationId xmlns:p14="http://schemas.microsoft.com/office/powerpoint/2010/main" val="2751486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5ED76-BFA7-4368-B329-379A6B4D51C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EBBC8EC-C284-451B-9B86-43FECD7932D1}"/>
              </a:ext>
            </a:extLst>
          </p:cNvPr>
          <p:cNvSpPr>
            <a:spLocks noGrp="1"/>
          </p:cNvSpPr>
          <p:nvPr>
            <p:ph type="dt" sz="half" idx="10"/>
          </p:nvPr>
        </p:nvSpPr>
        <p:spPr/>
        <p:txBody>
          <a:bodyPr/>
          <a:lstStyle/>
          <a:p>
            <a:fld id="{0DDFD065-1BF5-4BFF-B523-F36009C80EA9}" type="datetimeFigureOut">
              <a:rPr lang="en-IN" smtClean="0"/>
              <a:t>19-11-2021</a:t>
            </a:fld>
            <a:endParaRPr lang="en-IN"/>
          </a:p>
        </p:txBody>
      </p:sp>
      <p:sp>
        <p:nvSpPr>
          <p:cNvPr id="4" name="Footer Placeholder 3">
            <a:extLst>
              <a:ext uri="{FF2B5EF4-FFF2-40B4-BE49-F238E27FC236}">
                <a16:creationId xmlns:a16="http://schemas.microsoft.com/office/drawing/2014/main" id="{A08D2D43-90AE-4CEB-9633-C93D9020175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AA499EF-F773-4360-BB8B-566247BBC4CA}"/>
              </a:ext>
            </a:extLst>
          </p:cNvPr>
          <p:cNvSpPr>
            <a:spLocks noGrp="1"/>
          </p:cNvSpPr>
          <p:nvPr>
            <p:ph type="sldNum" sz="quarter" idx="12"/>
          </p:nvPr>
        </p:nvSpPr>
        <p:spPr/>
        <p:txBody>
          <a:bodyPr/>
          <a:lstStyle/>
          <a:p>
            <a:fld id="{9F968BB7-F699-4DDD-AB95-84C9718E5C54}" type="slidenum">
              <a:rPr lang="en-IN" smtClean="0"/>
              <a:t>‹#›</a:t>
            </a:fld>
            <a:endParaRPr lang="en-IN"/>
          </a:p>
        </p:txBody>
      </p:sp>
    </p:spTree>
    <p:extLst>
      <p:ext uri="{BB962C8B-B14F-4D97-AF65-F5344CB8AC3E}">
        <p14:creationId xmlns:p14="http://schemas.microsoft.com/office/powerpoint/2010/main" val="219036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6E8381-DC9F-4FB7-90F1-A07F44F5922D}"/>
              </a:ext>
            </a:extLst>
          </p:cNvPr>
          <p:cNvSpPr>
            <a:spLocks noGrp="1"/>
          </p:cNvSpPr>
          <p:nvPr>
            <p:ph type="dt" sz="half" idx="10"/>
          </p:nvPr>
        </p:nvSpPr>
        <p:spPr/>
        <p:txBody>
          <a:bodyPr/>
          <a:lstStyle/>
          <a:p>
            <a:fld id="{0DDFD065-1BF5-4BFF-B523-F36009C80EA9}" type="datetimeFigureOut">
              <a:rPr lang="en-IN" smtClean="0"/>
              <a:t>19-11-2021</a:t>
            </a:fld>
            <a:endParaRPr lang="en-IN"/>
          </a:p>
        </p:txBody>
      </p:sp>
      <p:sp>
        <p:nvSpPr>
          <p:cNvPr id="3" name="Footer Placeholder 2">
            <a:extLst>
              <a:ext uri="{FF2B5EF4-FFF2-40B4-BE49-F238E27FC236}">
                <a16:creationId xmlns:a16="http://schemas.microsoft.com/office/drawing/2014/main" id="{67B3AF02-4FCD-49B4-AF13-2894605D562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29476A3-4D9C-4E28-B7AF-ECC47C59A4B8}"/>
              </a:ext>
            </a:extLst>
          </p:cNvPr>
          <p:cNvSpPr>
            <a:spLocks noGrp="1"/>
          </p:cNvSpPr>
          <p:nvPr>
            <p:ph type="sldNum" sz="quarter" idx="12"/>
          </p:nvPr>
        </p:nvSpPr>
        <p:spPr/>
        <p:txBody>
          <a:bodyPr/>
          <a:lstStyle/>
          <a:p>
            <a:fld id="{9F968BB7-F699-4DDD-AB95-84C9718E5C54}" type="slidenum">
              <a:rPr lang="en-IN" smtClean="0"/>
              <a:t>‹#›</a:t>
            </a:fld>
            <a:endParaRPr lang="en-IN"/>
          </a:p>
        </p:txBody>
      </p:sp>
    </p:spTree>
    <p:extLst>
      <p:ext uri="{BB962C8B-B14F-4D97-AF65-F5344CB8AC3E}">
        <p14:creationId xmlns:p14="http://schemas.microsoft.com/office/powerpoint/2010/main" val="264292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167A6-8BEE-4A42-9BFA-A400480CEE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B2BA989-2FB5-4DD8-931A-D10F5CB044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3AA881B-3856-4600-822A-6F2CA3B3FD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B27A9F-5E70-4618-BFD2-9EED246E1B87}"/>
              </a:ext>
            </a:extLst>
          </p:cNvPr>
          <p:cNvSpPr>
            <a:spLocks noGrp="1"/>
          </p:cNvSpPr>
          <p:nvPr>
            <p:ph type="dt" sz="half" idx="10"/>
          </p:nvPr>
        </p:nvSpPr>
        <p:spPr/>
        <p:txBody>
          <a:bodyPr/>
          <a:lstStyle/>
          <a:p>
            <a:fld id="{0DDFD065-1BF5-4BFF-B523-F36009C80EA9}" type="datetimeFigureOut">
              <a:rPr lang="en-IN" smtClean="0"/>
              <a:t>19-11-2021</a:t>
            </a:fld>
            <a:endParaRPr lang="en-IN"/>
          </a:p>
        </p:txBody>
      </p:sp>
      <p:sp>
        <p:nvSpPr>
          <p:cNvPr id="6" name="Footer Placeholder 5">
            <a:extLst>
              <a:ext uri="{FF2B5EF4-FFF2-40B4-BE49-F238E27FC236}">
                <a16:creationId xmlns:a16="http://schemas.microsoft.com/office/drawing/2014/main" id="{3A2CE5DC-1D4F-49F7-88FE-C7133BBEE2C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3AE12D-4721-4B00-8EC0-ED14D3C2A873}"/>
              </a:ext>
            </a:extLst>
          </p:cNvPr>
          <p:cNvSpPr>
            <a:spLocks noGrp="1"/>
          </p:cNvSpPr>
          <p:nvPr>
            <p:ph type="sldNum" sz="quarter" idx="12"/>
          </p:nvPr>
        </p:nvSpPr>
        <p:spPr/>
        <p:txBody>
          <a:bodyPr/>
          <a:lstStyle/>
          <a:p>
            <a:fld id="{9F968BB7-F699-4DDD-AB95-84C9718E5C54}" type="slidenum">
              <a:rPr lang="en-IN" smtClean="0"/>
              <a:t>‹#›</a:t>
            </a:fld>
            <a:endParaRPr lang="en-IN"/>
          </a:p>
        </p:txBody>
      </p:sp>
    </p:spTree>
    <p:extLst>
      <p:ext uri="{BB962C8B-B14F-4D97-AF65-F5344CB8AC3E}">
        <p14:creationId xmlns:p14="http://schemas.microsoft.com/office/powerpoint/2010/main" val="3554939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1932-F8B3-413B-A2E9-7042DB1129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D7E78AD-017C-4418-8387-E0F35B8497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A3AA19F-3365-4F4E-AD27-5106A728CB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F7FF09-41B2-427A-8DFC-243F337E7F2E}"/>
              </a:ext>
            </a:extLst>
          </p:cNvPr>
          <p:cNvSpPr>
            <a:spLocks noGrp="1"/>
          </p:cNvSpPr>
          <p:nvPr>
            <p:ph type="dt" sz="half" idx="10"/>
          </p:nvPr>
        </p:nvSpPr>
        <p:spPr/>
        <p:txBody>
          <a:bodyPr/>
          <a:lstStyle/>
          <a:p>
            <a:fld id="{0DDFD065-1BF5-4BFF-B523-F36009C80EA9}" type="datetimeFigureOut">
              <a:rPr lang="en-IN" smtClean="0"/>
              <a:t>19-11-2021</a:t>
            </a:fld>
            <a:endParaRPr lang="en-IN"/>
          </a:p>
        </p:txBody>
      </p:sp>
      <p:sp>
        <p:nvSpPr>
          <p:cNvPr id="6" name="Footer Placeholder 5">
            <a:extLst>
              <a:ext uri="{FF2B5EF4-FFF2-40B4-BE49-F238E27FC236}">
                <a16:creationId xmlns:a16="http://schemas.microsoft.com/office/drawing/2014/main" id="{E1509CD7-239A-4BE6-B2D4-0B87B700D7B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8FDF52F-EAC1-4A26-BF90-9CBEDFF5DD05}"/>
              </a:ext>
            </a:extLst>
          </p:cNvPr>
          <p:cNvSpPr>
            <a:spLocks noGrp="1"/>
          </p:cNvSpPr>
          <p:nvPr>
            <p:ph type="sldNum" sz="quarter" idx="12"/>
          </p:nvPr>
        </p:nvSpPr>
        <p:spPr/>
        <p:txBody>
          <a:bodyPr/>
          <a:lstStyle/>
          <a:p>
            <a:fld id="{9F968BB7-F699-4DDD-AB95-84C9718E5C54}" type="slidenum">
              <a:rPr lang="en-IN" smtClean="0"/>
              <a:t>‹#›</a:t>
            </a:fld>
            <a:endParaRPr lang="en-IN"/>
          </a:p>
        </p:txBody>
      </p:sp>
    </p:spTree>
    <p:extLst>
      <p:ext uri="{BB962C8B-B14F-4D97-AF65-F5344CB8AC3E}">
        <p14:creationId xmlns:p14="http://schemas.microsoft.com/office/powerpoint/2010/main" val="2908135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F4F767-D9B3-4171-AF7C-6F65BE9CED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B273BF2-7CD7-4389-A878-0B2F87B7C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1B48123-B496-47E3-82E9-90D163B5E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FD065-1BF5-4BFF-B523-F36009C80EA9}" type="datetimeFigureOut">
              <a:rPr lang="en-IN" smtClean="0"/>
              <a:t>19-11-2021</a:t>
            </a:fld>
            <a:endParaRPr lang="en-IN"/>
          </a:p>
        </p:txBody>
      </p:sp>
      <p:sp>
        <p:nvSpPr>
          <p:cNvPr id="5" name="Footer Placeholder 4">
            <a:extLst>
              <a:ext uri="{FF2B5EF4-FFF2-40B4-BE49-F238E27FC236}">
                <a16:creationId xmlns:a16="http://schemas.microsoft.com/office/drawing/2014/main" id="{453415CA-948E-418F-A2FD-101AC6A064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B7D3504-9379-4564-8F05-FEA1924CDA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68BB7-F699-4DDD-AB95-84C9718E5C54}" type="slidenum">
              <a:rPr lang="en-IN" smtClean="0"/>
              <a:t>‹#›</a:t>
            </a:fld>
            <a:endParaRPr lang="en-IN"/>
          </a:p>
        </p:txBody>
      </p:sp>
    </p:spTree>
    <p:extLst>
      <p:ext uri="{BB962C8B-B14F-4D97-AF65-F5344CB8AC3E}">
        <p14:creationId xmlns:p14="http://schemas.microsoft.com/office/powerpoint/2010/main" val="2393579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10.png"/><Relationship Id="rId7" Type="http://schemas.openxmlformats.org/officeDocument/2006/relationships/image" Target="../media/image36.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11.svg"/><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png"/><Relationship Id="rId4" Type="http://schemas.openxmlformats.org/officeDocument/2006/relationships/image" Target="../media/image20.jpe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6.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4">
            <a:extLst>
              <a:ext uri="{FF2B5EF4-FFF2-40B4-BE49-F238E27FC236}">
                <a16:creationId xmlns:a16="http://schemas.microsoft.com/office/drawing/2014/main" id="{5B6BEABB-D22C-473D-9534-40006E4290A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CC77D3E-1014-4971-A24C-FC883C7BB69C}"/>
              </a:ext>
            </a:extLst>
          </p:cNvPr>
          <p:cNvSpPr/>
          <p:nvPr/>
        </p:nvSpPr>
        <p:spPr>
          <a:xfrm>
            <a:off x="0" y="15148"/>
            <a:ext cx="12192000" cy="685800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6AB05842-BDA1-470E-9082-2747C379D361}"/>
              </a:ext>
            </a:extLst>
          </p:cNvPr>
          <p:cNvSpPr txBox="1"/>
          <p:nvPr/>
        </p:nvSpPr>
        <p:spPr>
          <a:xfrm>
            <a:off x="2530537" y="4474395"/>
            <a:ext cx="7130926" cy="461665"/>
          </a:xfrm>
          <a:prstGeom prst="rect">
            <a:avLst/>
          </a:prstGeom>
          <a:noFill/>
        </p:spPr>
        <p:txBody>
          <a:bodyPr wrap="none" rtlCol="0" anchor="t">
            <a:spAutoFit/>
          </a:bodyPr>
          <a:lstStyle/>
          <a:p>
            <a:pPr algn="ctr"/>
            <a:r>
              <a:rPr lang="en-US" sz="2400" spc="600" dirty="0">
                <a:solidFill>
                  <a:schemeClr val="bg1"/>
                </a:solidFill>
                <a:latin typeface="Open Sans" panose="020B0606030504020204" pitchFamily="34" charset="0"/>
                <a:ea typeface="Open Sans" panose="020B0606030504020204" pitchFamily="34" charset="0"/>
                <a:cs typeface="Open Sans" panose="020B0606030504020204" pitchFamily="34" charset="0"/>
              </a:rPr>
              <a:t>CONSULTING SERVICES PVT. LTD.</a:t>
            </a:r>
          </a:p>
        </p:txBody>
      </p:sp>
      <p:sp>
        <p:nvSpPr>
          <p:cNvPr id="7" name="TextBox 6">
            <a:extLst>
              <a:ext uri="{FF2B5EF4-FFF2-40B4-BE49-F238E27FC236}">
                <a16:creationId xmlns:a16="http://schemas.microsoft.com/office/drawing/2014/main" id="{13B97F5A-FBEB-4382-A9B6-279EA6F9ED5A}"/>
              </a:ext>
            </a:extLst>
          </p:cNvPr>
          <p:cNvSpPr txBox="1"/>
          <p:nvPr/>
        </p:nvSpPr>
        <p:spPr>
          <a:xfrm>
            <a:off x="4513267" y="2916788"/>
            <a:ext cx="3165466" cy="1631216"/>
          </a:xfrm>
          <a:prstGeom prst="rect">
            <a:avLst/>
          </a:prstGeom>
          <a:noFill/>
        </p:spPr>
        <p:txBody>
          <a:bodyPr wrap="square" rtlCol="0" anchor="b">
            <a:spAutoFit/>
          </a:bodyPr>
          <a:lstStyle/>
          <a:p>
            <a:pPr algn="ctr"/>
            <a:r>
              <a:rPr lang="en-US" sz="10000" b="1" spc="600" dirty="0">
                <a:solidFill>
                  <a:schemeClr val="bg1"/>
                </a:solidFill>
                <a:latin typeface="Open Sans" panose="020B0606030504020204" pitchFamily="34" charset="0"/>
                <a:ea typeface="Open Sans" panose="020B0606030504020204" pitchFamily="34" charset="0"/>
                <a:cs typeface="Open Sans" panose="020B0606030504020204" pitchFamily="34" charset="0"/>
              </a:rPr>
              <a:t>V2U</a:t>
            </a:r>
          </a:p>
        </p:txBody>
      </p:sp>
      <p:sp>
        <p:nvSpPr>
          <p:cNvPr id="9" name="Rectangle 8">
            <a:extLst>
              <a:ext uri="{FF2B5EF4-FFF2-40B4-BE49-F238E27FC236}">
                <a16:creationId xmlns:a16="http://schemas.microsoft.com/office/drawing/2014/main" id="{3CCBB97E-86B1-4FB1-BC08-148F089F9FC0}"/>
              </a:ext>
            </a:extLst>
          </p:cNvPr>
          <p:cNvSpPr/>
          <p:nvPr/>
        </p:nvSpPr>
        <p:spPr>
          <a:xfrm>
            <a:off x="0" y="0"/>
            <a:ext cx="12192000" cy="131057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9EDC8A7C-C36B-4BFE-81C5-F228448C8D97}"/>
              </a:ext>
            </a:extLst>
          </p:cNvPr>
          <p:cNvSpPr/>
          <p:nvPr/>
        </p:nvSpPr>
        <p:spPr>
          <a:xfrm>
            <a:off x="0" y="396203"/>
            <a:ext cx="12192000" cy="1310573"/>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DF59FD0E-C4E3-4BF6-9375-D2B2B8F9843A}"/>
              </a:ext>
            </a:extLst>
          </p:cNvPr>
          <p:cNvSpPr/>
          <p:nvPr/>
        </p:nvSpPr>
        <p:spPr>
          <a:xfrm>
            <a:off x="0" y="5098091"/>
            <a:ext cx="12192000" cy="1310573"/>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75BE60F0-22C9-4AF2-8EAB-FC91B79EAC33}"/>
              </a:ext>
            </a:extLst>
          </p:cNvPr>
          <p:cNvSpPr/>
          <p:nvPr/>
        </p:nvSpPr>
        <p:spPr>
          <a:xfrm>
            <a:off x="0" y="5562575"/>
            <a:ext cx="12192000" cy="131057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a:extLst>
              <a:ext uri="{FF2B5EF4-FFF2-40B4-BE49-F238E27FC236}">
                <a16:creationId xmlns:a16="http://schemas.microsoft.com/office/drawing/2014/main" id="{6AD04CF0-E8CA-404A-A917-7C347D540B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694" y="762426"/>
            <a:ext cx="2792612" cy="2212762"/>
          </a:xfrm>
          <a:prstGeom prst="rect">
            <a:avLst/>
          </a:prstGeom>
        </p:spPr>
      </p:pic>
    </p:spTree>
    <p:extLst>
      <p:ext uri="{BB962C8B-B14F-4D97-AF65-F5344CB8AC3E}">
        <p14:creationId xmlns:p14="http://schemas.microsoft.com/office/powerpoint/2010/main" val="1551337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AB1C48-211F-40AA-9C0A-BEBE4BDA4689}"/>
              </a:ext>
            </a:extLst>
          </p:cNvPr>
          <p:cNvSpPr/>
          <p:nvPr/>
        </p:nvSpPr>
        <p:spPr>
          <a:xfrm>
            <a:off x="0" y="3898153"/>
            <a:ext cx="12192000" cy="294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5" name="Picture Placeholder 3">
            <a:extLst>
              <a:ext uri="{FF2B5EF4-FFF2-40B4-BE49-F238E27FC236}">
                <a16:creationId xmlns:a16="http://schemas.microsoft.com/office/drawing/2014/main" id="{9A8B891F-9ABC-4AED-9F31-1C836EBD6AA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3866147"/>
          </a:xfrm>
          <a:prstGeom prst="rect">
            <a:avLst/>
          </a:prstGeom>
        </p:spPr>
      </p:pic>
      <p:sp>
        <p:nvSpPr>
          <p:cNvPr id="12" name="TextBox 11">
            <a:extLst>
              <a:ext uri="{FF2B5EF4-FFF2-40B4-BE49-F238E27FC236}">
                <a16:creationId xmlns:a16="http://schemas.microsoft.com/office/drawing/2014/main" id="{8C872DAF-A8C9-4B12-95AA-B6C903A80962}"/>
              </a:ext>
            </a:extLst>
          </p:cNvPr>
          <p:cNvSpPr txBox="1"/>
          <p:nvPr/>
        </p:nvSpPr>
        <p:spPr>
          <a:xfrm>
            <a:off x="2774575" y="4511220"/>
            <a:ext cx="6400802"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CONTACT US</a:t>
            </a:r>
          </a:p>
        </p:txBody>
      </p:sp>
      <p:pic>
        <p:nvPicPr>
          <p:cNvPr id="13" name="Graphic 12" descr="City">
            <a:extLst>
              <a:ext uri="{FF2B5EF4-FFF2-40B4-BE49-F238E27FC236}">
                <a16:creationId xmlns:a16="http://schemas.microsoft.com/office/drawing/2014/main" id="{D810C12D-A190-4D83-9279-193210C5B93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66466" y="5436951"/>
            <a:ext cx="365760" cy="365760"/>
          </a:xfrm>
          <a:prstGeom prst="rect">
            <a:avLst/>
          </a:prstGeom>
        </p:spPr>
      </p:pic>
      <p:pic>
        <p:nvPicPr>
          <p:cNvPr id="14" name="Graphic 13" descr="Smart Phone">
            <a:extLst>
              <a:ext uri="{FF2B5EF4-FFF2-40B4-BE49-F238E27FC236}">
                <a16:creationId xmlns:a16="http://schemas.microsoft.com/office/drawing/2014/main" id="{EA026084-BFC3-4E18-91C8-B78E5BCC25C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58325" y="5436951"/>
            <a:ext cx="365760" cy="365760"/>
          </a:xfrm>
          <a:prstGeom prst="rect">
            <a:avLst/>
          </a:prstGeom>
        </p:spPr>
      </p:pic>
      <p:pic>
        <p:nvPicPr>
          <p:cNvPr id="15" name="Graphic 14" descr="Email">
            <a:extLst>
              <a:ext uri="{FF2B5EF4-FFF2-40B4-BE49-F238E27FC236}">
                <a16:creationId xmlns:a16="http://schemas.microsoft.com/office/drawing/2014/main" id="{2A76199B-7574-41D0-AC6C-BE1E53DCA2BD}"/>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185736" y="5429027"/>
            <a:ext cx="365760" cy="365760"/>
          </a:xfrm>
          <a:prstGeom prst="rect">
            <a:avLst/>
          </a:prstGeom>
        </p:spPr>
      </p:pic>
      <p:sp>
        <p:nvSpPr>
          <p:cNvPr id="16" name="TextBox 15">
            <a:extLst>
              <a:ext uri="{FF2B5EF4-FFF2-40B4-BE49-F238E27FC236}">
                <a16:creationId xmlns:a16="http://schemas.microsoft.com/office/drawing/2014/main" id="{1152F350-BB85-4D25-9383-C8A4C032DA54}"/>
              </a:ext>
            </a:extLst>
          </p:cNvPr>
          <p:cNvSpPr txBox="1"/>
          <p:nvPr/>
        </p:nvSpPr>
        <p:spPr>
          <a:xfrm>
            <a:off x="2029081" y="5487010"/>
            <a:ext cx="2561577" cy="307777"/>
          </a:xfrm>
          <a:prstGeom prst="rect">
            <a:avLst/>
          </a:prstGeom>
          <a:noFill/>
        </p:spPr>
        <p:txBody>
          <a:bodyPr wrap="square" rtlCol="0">
            <a:spAutoFit/>
          </a:body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Sector 57, Gurgaon, Haryana</a:t>
            </a:r>
          </a:p>
        </p:txBody>
      </p:sp>
      <p:sp>
        <p:nvSpPr>
          <p:cNvPr id="17" name="TextBox 16">
            <a:extLst>
              <a:ext uri="{FF2B5EF4-FFF2-40B4-BE49-F238E27FC236}">
                <a16:creationId xmlns:a16="http://schemas.microsoft.com/office/drawing/2014/main" id="{39E89586-87AF-43AD-B3D5-F280CE4857F4}"/>
              </a:ext>
            </a:extLst>
          </p:cNvPr>
          <p:cNvSpPr txBox="1"/>
          <p:nvPr/>
        </p:nvSpPr>
        <p:spPr>
          <a:xfrm>
            <a:off x="5492417" y="5501021"/>
            <a:ext cx="3221974" cy="307777"/>
          </a:xfrm>
          <a:prstGeom prst="rect">
            <a:avLst/>
          </a:prstGeom>
          <a:noFill/>
        </p:spPr>
        <p:txBody>
          <a:bodyPr wrap="square" rtlCol="0">
            <a:spAutoFit/>
          </a:body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v2uconsultancyservices@gmail.com</a:t>
            </a:r>
          </a:p>
        </p:txBody>
      </p:sp>
      <p:sp>
        <p:nvSpPr>
          <p:cNvPr id="18" name="TextBox 17">
            <a:extLst>
              <a:ext uri="{FF2B5EF4-FFF2-40B4-BE49-F238E27FC236}">
                <a16:creationId xmlns:a16="http://schemas.microsoft.com/office/drawing/2014/main" id="{9960F7CC-CAEE-4D53-AC14-42E270CEF94E}"/>
              </a:ext>
            </a:extLst>
          </p:cNvPr>
          <p:cNvSpPr txBox="1"/>
          <p:nvPr/>
        </p:nvSpPr>
        <p:spPr>
          <a:xfrm>
            <a:off x="9229548" y="5487010"/>
            <a:ext cx="2255888" cy="307777"/>
          </a:xfrm>
          <a:prstGeom prst="rect">
            <a:avLst/>
          </a:prstGeom>
          <a:noFill/>
        </p:spPr>
        <p:txBody>
          <a:bodyPr wrap="square" rtlCol="0">
            <a:spAutoFit/>
          </a:body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700-719-9397</a:t>
            </a:r>
          </a:p>
        </p:txBody>
      </p:sp>
      <p:sp>
        <p:nvSpPr>
          <p:cNvPr id="19" name="Rectangle 18">
            <a:extLst>
              <a:ext uri="{FF2B5EF4-FFF2-40B4-BE49-F238E27FC236}">
                <a16:creationId xmlns:a16="http://schemas.microsoft.com/office/drawing/2014/main" id="{31B0A997-EAFD-422A-B4E6-9036AA32F026}"/>
              </a:ext>
            </a:extLst>
          </p:cNvPr>
          <p:cNvSpPr/>
          <p:nvPr/>
        </p:nvSpPr>
        <p:spPr>
          <a:xfrm>
            <a:off x="0" y="0"/>
            <a:ext cx="12192000" cy="3861139"/>
          </a:xfrm>
          <a:prstGeom prst="rect">
            <a:avLst/>
          </a:prstGeom>
          <a:solidFill>
            <a:schemeClr val="accent2">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F12FF0CA-43B8-4BA1-9FB5-BB7BC91B188B}"/>
              </a:ext>
            </a:extLst>
          </p:cNvPr>
          <p:cNvSpPr/>
          <p:nvPr/>
        </p:nvSpPr>
        <p:spPr>
          <a:xfrm>
            <a:off x="0" y="3159079"/>
            <a:ext cx="12192000" cy="704149"/>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23" name="Picture 22">
            <a:extLst>
              <a:ext uri="{FF2B5EF4-FFF2-40B4-BE49-F238E27FC236}">
                <a16:creationId xmlns:a16="http://schemas.microsoft.com/office/drawing/2014/main" id="{0F101EFC-86B6-4D2A-80EE-AB22DA3A457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848233" cy="672108"/>
          </a:xfrm>
          <a:prstGeom prst="rect">
            <a:avLst/>
          </a:prstGeom>
        </p:spPr>
      </p:pic>
    </p:spTree>
    <p:extLst>
      <p:ext uri="{BB962C8B-B14F-4D97-AF65-F5344CB8AC3E}">
        <p14:creationId xmlns:p14="http://schemas.microsoft.com/office/powerpoint/2010/main" val="3816468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4">
            <a:extLst>
              <a:ext uri="{FF2B5EF4-FFF2-40B4-BE49-F238E27FC236}">
                <a16:creationId xmlns:a16="http://schemas.microsoft.com/office/drawing/2014/main" id="{ECB09662-F9BD-48A3-870B-FDC22E84883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6DD5AFB3-B546-43BF-9532-A4BDE20B34BF}"/>
              </a:ext>
            </a:extLst>
          </p:cNvPr>
          <p:cNvSpPr/>
          <p:nvPr/>
        </p:nvSpPr>
        <p:spPr>
          <a:xfrm>
            <a:off x="0" y="0"/>
            <a:ext cx="12192000" cy="6858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166A1163-66E0-41BB-9106-AFC0540EC61F}"/>
              </a:ext>
            </a:extLst>
          </p:cNvPr>
          <p:cNvSpPr txBox="1"/>
          <p:nvPr/>
        </p:nvSpPr>
        <p:spPr>
          <a:xfrm>
            <a:off x="3629628" y="3439989"/>
            <a:ext cx="4932761" cy="1015663"/>
          </a:xfrm>
          <a:prstGeom prst="rect">
            <a:avLst/>
          </a:prstGeom>
          <a:noFill/>
        </p:spPr>
        <p:txBody>
          <a:bodyPr wrap="none" rtlCol="0" anchor="b">
            <a:spAutoFit/>
          </a:bodyPr>
          <a:lstStyle/>
          <a:p>
            <a:pPr algn="ctr"/>
            <a:r>
              <a:rPr lang="en-US" sz="6000" spc="600" dirty="0">
                <a:solidFill>
                  <a:schemeClr val="bg1"/>
                </a:solidFill>
                <a:latin typeface="Open Sans" panose="020B0606030504020204" pitchFamily="34" charset="0"/>
                <a:ea typeface="Open Sans" panose="020B0606030504020204" pitchFamily="34" charset="0"/>
                <a:cs typeface="Open Sans" panose="020B0606030504020204" pitchFamily="34" charset="0"/>
              </a:rPr>
              <a:t>Thank You!</a:t>
            </a:r>
          </a:p>
        </p:txBody>
      </p:sp>
      <p:sp>
        <p:nvSpPr>
          <p:cNvPr id="9" name="Rectangle 8">
            <a:extLst>
              <a:ext uri="{FF2B5EF4-FFF2-40B4-BE49-F238E27FC236}">
                <a16:creationId xmlns:a16="http://schemas.microsoft.com/office/drawing/2014/main" id="{72FCB17D-5FC8-40BD-ACB8-C35F78131ADE}"/>
              </a:ext>
            </a:extLst>
          </p:cNvPr>
          <p:cNvSpPr/>
          <p:nvPr/>
        </p:nvSpPr>
        <p:spPr>
          <a:xfrm>
            <a:off x="0" y="0"/>
            <a:ext cx="12192000" cy="131057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91EE934A-383C-4C32-A194-8B3243512B52}"/>
              </a:ext>
            </a:extLst>
          </p:cNvPr>
          <p:cNvSpPr/>
          <p:nvPr/>
        </p:nvSpPr>
        <p:spPr>
          <a:xfrm>
            <a:off x="0" y="504825"/>
            <a:ext cx="12192000" cy="1310573"/>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945FFFF9-4814-4B55-A343-D48EDD163EF6}"/>
              </a:ext>
            </a:extLst>
          </p:cNvPr>
          <p:cNvSpPr/>
          <p:nvPr/>
        </p:nvSpPr>
        <p:spPr>
          <a:xfrm>
            <a:off x="0" y="5044303"/>
            <a:ext cx="12192000" cy="1310573"/>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57BAFBB1-A57D-415D-A5E9-A29FEC3848CC}"/>
              </a:ext>
            </a:extLst>
          </p:cNvPr>
          <p:cNvSpPr/>
          <p:nvPr/>
        </p:nvSpPr>
        <p:spPr>
          <a:xfrm>
            <a:off x="0" y="5535681"/>
            <a:ext cx="12192000" cy="131057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15">
            <a:extLst>
              <a:ext uri="{FF2B5EF4-FFF2-40B4-BE49-F238E27FC236}">
                <a16:creationId xmlns:a16="http://schemas.microsoft.com/office/drawing/2014/main" id="{16CF705C-2AAA-43F9-BFF9-36938C3D6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694" y="932902"/>
            <a:ext cx="2792612" cy="2212762"/>
          </a:xfrm>
          <a:prstGeom prst="rect">
            <a:avLst/>
          </a:prstGeom>
        </p:spPr>
      </p:pic>
    </p:spTree>
    <p:extLst>
      <p:ext uri="{BB962C8B-B14F-4D97-AF65-F5344CB8AC3E}">
        <p14:creationId xmlns:p14="http://schemas.microsoft.com/office/powerpoint/2010/main" val="3307466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28F979-B75E-4808-BEBF-5CD7493E563E}"/>
              </a:ext>
            </a:extLst>
          </p:cNvPr>
          <p:cNvSpPr/>
          <p:nvPr/>
        </p:nvSpPr>
        <p:spPr>
          <a:xfrm>
            <a:off x="7447429" y="0"/>
            <a:ext cx="48577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5">
            <a:extLst>
              <a:ext uri="{FF2B5EF4-FFF2-40B4-BE49-F238E27FC236}">
                <a16:creationId xmlns:a16="http://schemas.microsoft.com/office/drawing/2014/main" id="{0F8200D2-B7FA-4DA5-826B-91578C6FD6E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593888" y="1285417"/>
            <a:ext cx="3679558" cy="4867451"/>
          </a:xfrm>
          <a:prstGeom prst="rect">
            <a:avLst/>
          </a:prstGeom>
        </p:spPr>
      </p:pic>
      <p:pic>
        <p:nvPicPr>
          <p:cNvPr id="6" name="Picture Placeholder 8">
            <a:extLst>
              <a:ext uri="{FF2B5EF4-FFF2-40B4-BE49-F238E27FC236}">
                <a16:creationId xmlns:a16="http://schemas.microsoft.com/office/drawing/2014/main" id="{4FE8D84D-1C94-453E-8F81-F233FDE3C1D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639773" y="2377396"/>
            <a:ext cx="2299079" cy="2683491"/>
          </a:xfrm>
          <a:prstGeom prst="rect">
            <a:avLst/>
          </a:prstGeom>
        </p:spPr>
      </p:pic>
      <p:sp>
        <p:nvSpPr>
          <p:cNvPr id="7" name="TextBox 6">
            <a:extLst>
              <a:ext uri="{FF2B5EF4-FFF2-40B4-BE49-F238E27FC236}">
                <a16:creationId xmlns:a16="http://schemas.microsoft.com/office/drawing/2014/main" id="{0D8F1EE1-202F-4953-9312-E89B62789112}"/>
              </a:ext>
            </a:extLst>
          </p:cNvPr>
          <p:cNvSpPr txBox="1"/>
          <p:nvPr/>
        </p:nvSpPr>
        <p:spPr>
          <a:xfrm>
            <a:off x="4171183" y="332432"/>
            <a:ext cx="2872934" cy="646331"/>
          </a:xfrm>
          <a:prstGeom prst="rect">
            <a:avLst/>
          </a:prstGeom>
          <a:noFill/>
        </p:spPr>
        <p:txBody>
          <a:bodyPr wrap="square" rtlCol="0">
            <a:spAutoFit/>
          </a:bodyPr>
          <a:lstStyle/>
          <a:p>
            <a:pPr algn="ctr"/>
            <a:r>
              <a:rPr lang="en-US" sz="3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ABOUT US</a:t>
            </a:r>
          </a:p>
        </p:txBody>
      </p:sp>
      <p:sp>
        <p:nvSpPr>
          <p:cNvPr id="8" name="TextBox 7">
            <a:extLst>
              <a:ext uri="{FF2B5EF4-FFF2-40B4-BE49-F238E27FC236}">
                <a16:creationId xmlns:a16="http://schemas.microsoft.com/office/drawing/2014/main" id="{A209D70D-6E0A-421B-8F56-82321947E210}"/>
              </a:ext>
            </a:extLst>
          </p:cNvPr>
          <p:cNvSpPr txBox="1"/>
          <p:nvPr/>
        </p:nvSpPr>
        <p:spPr>
          <a:xfrm>
            <a:off x="753434" y="1099449"/>
            <a:ext cx="4474127" cy="5239383"/>
          </a:xfrm>
          <a:prstGeom prst="rect">
            <a:avLst/>
          </a:prstGeom>
          <a:noFill/>
        </p:spPr>
        <p:txBody>
          <a:bodyPr wrap="square" rtlCol="0">
            <a:spAutoFit/>
          </a:bodyPr>
          <a:lstStyle/>
          <a:p>
            <a:pPr algn="just">
              <a:lnSpc>
                <a:spcPct val="150000"/>
              </a:lnSpc>
            </a:pPr>
            <a:r>
              <a:rPr lang="en-US" sz="1500" b="0" i="0" dirty="0">
                <a:solidFill>
                  <a:srgbClr val="332D2D"/>
                </a:solidFill>
                <a:effectLst/>
                <a:latin typeface="Verdana" panose="020B0604030504040204" pitchFamily="34" charset="0"/>
                <a:ea typeface="Verdana" panose="020B0604030504040204" pitchFamily="34" charset="0"/>
              </a:rPr>
              <a:t>We are a group of individuals who specialize in their respective areas. We have come together under a common Umbrella to offer our services. We provide professional services under various verticals and domains. Our goal is to help individuals and organizations achieve their business goals and dreams. SR Consultancy is a consulting firm focused on making the clients successful through innovative business solutions. Our goal is to help individuals and organizations achieve their business goals and dreams. V2U is a consulting firm focused on making the clients successful through innovative business solutions.</a:t>
            </a:r>
            <a:endParaRPr lang="en-US" sz="1500" dirty="0">
              <a:solidFill>
                <a:schemeClr val="tx1">
                  <a:lumMod val="85000"/>
                  <a:lumOff val="15000"/>
                </a:schemeClr>
              </a:solidFill>
              <a:latin typeface="Verdana" panose="020B0604030504040204" pitchFamily="34" charset="0"/>
              <a:ea typeface="Verdana" panose="020B0604030504040204" pitchFamily="34" charset="0"/>
              <a:cs typeface="Open Sans" panose="020B0606030504020204" pitchFamily="34" charset="0"/>
            </a:endParaRPr>
          </a:p>
        </p:txBody>
      </p:sp>
      <p:pic>
        <p:nvPicPr>
          <p:cNvPr id="9" name="Graphic 8" descr="Presentation with bar chart RTL">
            <a:extLst>
              <a:ext uri="{FF2B5EF4-FFF2-40B4-BE49-F238E27FC236}">
                <a16:creationId xmlns:a16="http://schemas.microsoft.com/office/drawing/2014/main" id="{96D6AC57-E444-4B26-BD45-4E3C470A5B9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660568" y="6337300"/>
            <a:ext cx="457200" cy="457200"/>
          </a:xfrm>
          <a:prstGeom prst="rect">
            <a:avLst/>
          </a:prstGeom>
        </p:spPr>
      </p:pic>
      <p:pic>
        <p:nvPicPr>
          <p:cNvPr id="11" name="Picture 10">
            <a:extLst>
              <a:ext uri="{FF2B5EF4-FFF2-40B4-BE49-F238E27FC236}">
                <a16:creationId xmlns:a16="http://schemas.microsoft.com/office/drawing/2014/main" id="{BC7121F1-A67A-41BB-A4C8-1379ED12C2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848233" cy="672108"/>
          </a:xfrm>
          <a:prstGeom prst="rect">
            <a:avLst/>
          </a:prstGeom>
        </p:spPr>
      </p:pic>
    </p:spTree>
    <p:extLst>
      <p:ext uri="{BB962C8B-B14F-4D97-AF65-F5344CB8AC3E}">
        <p14:creationId xmlns:p14="http://schemas.microsoft.com/office/powerpoint/2010/main" val="4134014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FE254F-7218-4523-9C39-EC4194491447}"/>
              </a:ext>
            </a:extLst>
          </p:cNvPr>
          <p:cNvSpPr/>
          <p:nvPr/>
        </p:nvSpPr>
        <p:spPr>
          <a:xfrm>
            <a:off x="308309" y="697830"/>
            <a:ext cx="3850105" cy="5462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099EB2E1-1EF9-4BC7-9E44-308CAA92DDC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274721" y="697831"/>
            <a:ext cx="3714750" cy="5462337"/>
          </a:xfrm>
          <a:prstGeom prst="rect">
            <a:avLst/>
          </a:prstGeom>
        </p:spPr>
      </p:pic>
      <p:pic>
        <p:nvPicPr>
          <p:cNvPr id="6" name="Picture Placeholder 7">
            <a:extLst>
              <a:ext uri="{FF2B5EF4-FFF2-40B4-BE49-F238E27FC236}">
                <a16:creationId xmlns:a16="http://schemas.microsoft.com/office/drawing/2014/main" id="{B14181A9-81FE-4EC2-A1B7-BEACBB8F31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088730" y="697831"/>
            <a:ext cx="3714750" cy="5462337"/>
          </a:xfrm>
          <a:prstGeom prst="rect">
            <a:avLst/>
          </a:prstGeom>
        </p:spPr>
      </p:pic>
      <p:sp>
        <p:nvSpPr>
          <p:cNvPr id="8" name="TextBox 7">
            <a:extLst>
              <a:ext uri="{FF2B5EF4-FFF2-40B4-BE49-F238E27FC236}">
                <a16:creationId xmlns:a16="http://schemas.microsoft.com/office/drawing/2014/main" id="{125F2D44-0CFB-4124-9513-AFD7DB3FE444}"/>
              </a:ext>
            </a:extLst>
          </p:cNvPr>
          <p:cNvSpPr txBox="1"/>
          <p:nvPr/>
        </p:nvSpPr>
        <p:spPr>
          <a:xfrm>
            <a:off x="325355" y="849562"/>
            <a:ext cx="3850105"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OUR COMPANY</a:t>
            </a:r>
          </a:p>
        </p:txBody>
      </p:sp>
      <p:sp>
        <p:nvSpPr>
          <p:cNvPr id="9" name="TextBox 8">
            <a:extLst>
              <a:ext uri="{FF2B5EF4-FFF2-40B4-BE49-F238E27FC236}">
                <a16:creationId xmlns:a16="http://schemas.microsoft.com/office/drawing/2014/main" id="{068E1BDD-BC4C-4861-9523-F579C29E2121}"/>
              </a:ext>
            </a:extLst>
          </p:cNvPr>
          <p:cNvSpPr txBox="1"/>
          <p:nvPr/>
        </p:nvSpPr>
        <p:spPr>
          <a:xfrm>
            <a:off x="538544" y="1558142"/>
            <a:ext cx="3389632" cy="3951338"/>
          </a:xfrm>
          <a:prstGeom prst="rect">
            <a:avLst/>
          </a:prstGeom>
          <a:noFill/>
        </p:spPr>
        <p:txBody>
          <a:bodyPr wrap="square" rtlCol="0">
            <a:spAutoFit/>
          </a:bodyPr>
          <a:lstStyle/>
          <a:p>
            <a:pPr marL="285750" indent="-285750" algn="just">
              <a:lnSpc>
                <a:spcPct val="200000"/>
              </a:lnSpc>
              <a:buFont typeface="Wingdings" panose="05000000000000000000" pitchFamily="2" charset="2"/>
              <a:buChar char="q"/>
            </a:pPr>
            <a:r>
              <a:rPr lang="en-US" sz="1600" dirty="0">
                <a:solidFill>
                  <a:schemeClr val="bg1"/>
                </a:solidFill>
                <a:latin typeface="Verdana" panose="020B0604030504040204" pitchFamily="34" charset="0"/>
                <a:ea typeface="Verdana" panose="020B0604030504040204" pitchFamily="34" charset="0"/>
                <a:cs typeface="Open Sans" panose="020B0606030504020204" pitchFamily="34" charset="0"/>
              </a:rPr>
              <a:t>BPO</a:t>
            </a:r>
          </a:p>
          <a:p>
            <a:pPr marL="285750" indent="-285750" algn="just">
              <a:lnSpc>
                <a:spcPct val="200000"/>
              </a:lnSpc>
              <a:buFont typeface="Wingdings" panose="05000000000000000000" pitchFamily="2" charset="2"/>
              <a:buChar char="q"/>
            </a:pPr>
            <a:r>
              <a:rPr lang="en-US" sz="1600" dirty="0">
                <a:solidFill>
                  <a:schemeClr val="bg1"/>
                </a:solidFill>
                <a:latin typeface="Verdana" panose="020B0604030504040204" pitchFamily="34" charset="0"/>
                <a:ea typeface="Verdana" panose="020B0604030504040204" pitchFamily="34" charset="0"/>
                <a:cs typeface="Open Sans" panose="020B0606030504020204" pitchFamily="34" charset="0"/>
              </a:rPr>
              <a:t>KPO</a:t>
            </a:r>
          </a:p>
          <a:p>
            <a:pPr marL="285750" indent="-285750" algn="just">
              <a:lnSpc>
                <a:spcPct val="200000"/>
              </a:lnSpc>
              <a:buFont typeface="Wingdings" panose="05000000000000000000" pitchFamily="2" charset="2"/>
              <a:buChar char="q"/>
            </a:pPr>
            <a:r>
              <a:rPr lang="en-US" sz="1600" dirty="0">
                <a:solidFill>
                  <a:schemeClr val="bg1"/>
                </a:solidFill>
                <a:latin typeface="Verdana" panose="020B0604030504040204" pitchFamily="34" charset="0"/>
                <a:ea typeface="Verdana" panose="020B0604030504040204" pitchFamily="34" charset="0"/>
                <a:cs typeface="Open Sans" panose="020B0606030504020204" pitchFamily="34" charset="0"/>
              </a:rPr>
              <a:t>IT Services</a:t>
            </a:r>
          </a:p>
          <a:p>
            <a:pPr marL="285750" indent="-285750" algn="just">
              <a:lnSpc>
                <a:spcPct val="200000"/>
              </a:lnSpc>
              <a:buFont typeface="Wingdings" panose="05000000000000000000" pitchFamily="2" charset="2"/>
              <a:buChar char="q"/>
            </a:pPr>
            <a:r>
              <a:rPr lang="en-US" sz="1600" dirty="0">
                <a:solidFill>
                  <a:schemeClr val="bg1"/>
                </a:solidFill>
                <a:latin typeface="Verdana" panose="020B0604030504040204" pitchFamily="34" charset="0"/>
                <a:ea typeface="Verdana" panose="020B0604030504040204" pitchFamily="34" charset="0"/>
                <a:cs typeface="Open Sans" panose="020B0606030504020204" pitchFamily="34" charset="0"/>
              </a:rPr>
              <a:t>Non-IT Services</a:t>
            </a:r>
          </a:p>
          <a:p>
            <a:pPr marL="285750" indent="-285750" algn="just">
              <a:lnSpc>
                <a:spcPct val="200000"/>
              </a:lnSpc>
              <a:buFont typeface="Wingdings" panose="05000000000000000000" pitchFamily="2" charset="2"/>
              <a:buChar char="q"/>
            </a:pPr>
            <a:r>
              <a:rPr lang="en-US" sz="1600" dirty="0">
                <a:solidFill>
                  <a:schemeClr val="bg1"/>
                </a:solidFill>
                <a:latin typeface="Verdana" panose="020B0604030504040204" pitchFamily="34" charset="0"/>
                <a:ea typeface="Verdana" panose="020B0604030504040204" pitchFamily="34" charset="0"/>
                <a:cs typeface="Open Sans" panose="020B0606030504020204" pitchFamily="34" charset="0"/>
              </a:rPr>
              <a:t>Supply Chain Management</a:t>
            </a:r>
          </a:p>
          <a:p>
            <a:pPr marL="285750" indent="-285750" algn="just">
              <a:lnSpc>
                <a:spcPct val="200000"/>
              </a:lnSpc>
              <a:buFont typeface="Wingdings" panose="05000000000000000000" pitchFamily="2" charset="2"/>
              <a:buChar char="q"/>
            </a:pPr>
            <a:r>
              <a:rPr lang="en-US" sz="1600" dirty="0">
                <a:solidFill>
                  <a:schemeClr val="bg1"/>
                </a:solidFill>
                <a:latin typeface="Verdana" panose="020B0604030504040204" pitchFamily="34" charset="0"/>
                <a:ea typeface="Verdana" panose="020B0604030504040204" pitchFamily="34" charset="0"/>
                <a:cs typeface="Open Sans" panose="020B0606030504020204" pitchFamily="34" charset="0"/>
              </a:rPr>
              <a:t>Transportation</a:t>
            </a:r>
          </a:p>
          <a:p>
            <a:pPr marL="285750" indent="-285750" algn="just">
              <a:lnSpc>
                <a:spcPct val="200000"/>
              </a:lnSpc>
              <a:buFont typeface="Wingdings" panose="05000000000000000000" pitchFamily="2" charset="2"/>
              <a:buChar char="q"/>
            </a:pPr>
            <a:r>
              <a:rPr lang="en-US" sz="1600" dirty="0">
                <a:solidFill>
                  <a:schemeClr val="bg1"/>
                </a:solidFill>
                <a:latin typeface="Verdana" panose="020B0604030504040204" pitchFamily="34" charset="0"/>
                <a:ea typeface="Verdana" panose="020B0604030504040204" pitchFamily="34" charset="0"/>
                <a:cs typeface="Open Sans" panose="020B0606030504020204" pitchFamily="34" charset="0"/>
              </a:rPr>
              <a:t>Corporates Trainings</a:t>
            </a:r>
          </a:p>
          <a:p>
            <a:pPr marL="285750" indent="-285750" algn="just">
              <a:lnSpc>
                <a:spcPct val="200000"/>
              </a:lnSpc>
              <a:buFont typeface="Wingdings" panose="05000000000000000000" pitchFamily="2" charset="2"/>
              <a:buChar char="q"/>
            </a:pPr>
            <a:r>
              <a:rPr lang="en-US" sz="1600" dirty="0">
                <a:solidFill>
                  <a:schemeClr val="bg1"/>
                </a:solidFill>
                <a:latin typeface="Verdana" panose="020B0604030504040204" pitchFamily="34" charset="0"/>
                <a:ea typeface="Verdana" panose="020B0604030504040204" pitchFamily="34" charset="0"/>
                <a:cs typeface="Open Sans" panose="020B0606030504020204" pitchFamily="34" charset="0"/>
              </a:rPr>
              <a:t>Accounting</a:t>
            </a:r>
          </a:p>
        </p:txBody>
      </p:sp>
      <p:sp>
        <p:nvSpPr>
          <p:cNvPr id="10" name="Rectangle 9">
            <a:extLst>
              <a:ext uri="{FF2B5EF4-FFF2-40B4-BE49-F238E27FC236}">
                <a16:creationId xmlns:a16="http://schemas.microsoft.com/office/drawing/2014/main" id="{E1BF5B19-F4C4-40BB-AD49-3F2073AA6B93}"/>
              </a:ext>
            </a:extLst>
          </p:cNvPr>
          <p:cNvSpPr/>
          <p:nvPr/>
        </p:nvSpPr>
        <p:spPr>
          <a:xfrm>
            <a:off x="4274720" y="697830"/>
            <a:ext cx="3714750" cy="5462337"/>
          </a:xfrm>
          <a:prstGeom prst="rect">
            <a:avLst/>
          </a:prstGeom>
          <a:solidFill>
            <a:schemeClr val="accent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a:extLst>
              <a:ext uri="{FF2B5EF4-FFF2-40B4-BE49-F238E27FC236}">
                <a16:creationId xmlns:a16="http://schemas.microsoft.com/office/drawing/2014/main" id="{FD23A190-F997-49E0-9240-806E1962AB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48233" cy="672108"/>
          </a:xfrm>
          <a:prstGeom prst="rect">
            <a:avLst/>
          </a:prstGeom>
        </p:spPr>
      </p:pic>
    </p:spTree>
    <p:extLst>
      <p:ext uri="{BB962C8B-B14F-4D97-AF65-F5344CB8AC3E}">
        <p14:creationId xmlns:p14="http://schemas.microsoft.com/office/powerpoint/2010/main" val="3879911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FD9220-D9C0-4A1F-8BA0-F0D9BFFC366C}"/>
              </a:ext>
            </a:extLst>
          </p:cNvPr>
          <p:cNvSpPr/>
          <p:nvPr/>
        </p:nvSpPr>
        <p:spPr>
          <a:xfrm>
            <a:off x="0" y="0"/>
            <a:ext cx="281417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a:extLst>
              <a:ext uri="{FF2B5EF4-FFF2-40B4-BE49-F238E27FC236}">
                <a16:creationId xmlns:a16="http://schemas.microsoft.com/office/drawing/2014/main" id="{ECEA2027-C0B9-450C-AC00-307F19E22D27}"/>
              </a:ext>
            </a:extLst>
          </p:cNvPr>
          <p:cNvSpPr/>
          <p:nvPr/>
        </p:nvSpPr>
        <p:spPr>
          <a:xfrm>
            <a:off x="0" y="2286000"/>
            <a:ext cx="281417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a:extLst>
              <a:ext uri="{FF2B5EF4-FFF2-40B4-BE49-F238E27FC236}">
                <a16:creationId xmlns:a16="http://schemas.microsoft.com/office/drawing/2014/main" id="{DA1994F0-125F-4AE5-BB02-203A5727834C}"/>
              </a:ext>
            </a:extLst>
          </p:cNvPr>
          <p:cNvSpPr/>
          <p:nvPr/>
        </p:nvSpPr>
        <p:spPr>
          <a:xfrm>
            <a:off x="0" y="4572000"/>
            <a:ext cx="2814172"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7" name="Picture Placeholder 3">
            <a:extLst>
              <a:ext uri="{FF2B5EF4-FFF2-40B4-BE49-F238E27FC236}">
                <a16:creationId xmlns:a16="http://schemas.microsoft.com/office/drawing/2014/main" id="{455A7579-67E1-4363-A440-719895B2C20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814172" y="0"/>
            <a:ext cx="3714750" cy="6858000"/>
          </a:xfrm>
          <a:prstGeom prst="rect">
            <a:avLst/>
          </a:prstGeom>
        </p:spPr>
      </p:pic>
      <p:sp>
        <p:nvSpPr>
          <p:cNvPr id="8" name="TextBox 7">
            <a:extLst>
              <a:ext uri="{FF2B5EF4-FFF2-40B4-BE49-F238E27FC236}">
                <a16:creationId xmlns:a16="http://schemas.microsoft.com/office/drawing/2014/main" id="{47EE6DFE-A5F3-4E89-9BDA-9350CC972116}"/>
              </a:ext>
            </a:extLst>
          </p:cNvPr>
          <p:cNvSpPr txBox="1"/>
          <p:nvPr/>
        </p:nvSpPr>
        <p:spPr>
          <a:xfrm>
            <a:off x="0" y="776040"/>
            <a:ext cx="2814172" cy="366960"/>
          </a:xfrm>
          <a:prstGeom prst="rect">
            <a:avLst/>
          </a:prstGeom>
          <a:noFill/>
        </p:spPr>
        <p:txBody>
          <a:bodyPr wrap="square" rtlCol="0" anchor="b">
            <a:spAutoFit/>
          </a:bodyPr>
          <a:lstStyle>
            <a:defPPr>
              <a:defRPr lang="en-US"/>
            </a:defPPr>
            <a:lvl1pPr algn="just">
              <a:lnSpc>
                <a:spcPct val="120000"/>
              </a:lnSpc>
              <a:defRPr sz="1200">
                <a:solidFill>
                  <a:schemeClr val="tx1">
                    <a:lumMod val="65000"/>
                    <a:lumOff val="35000"/>
                  </a:schemeClr>
                </a:solidFill>
                <a:latin typeface="Segoe UI Light" panose="020B0502040204020203" pitchFamily="34" charset="0"/>
                <a:cs typeface="Segoe UI Light" panose="020B0502040204020203" pitchFamily="34" charset="0"/>
              </a:defRPr>
            </a:lvl1pPr>
          </a:lstStyle>
          <a:p>
            <a:pPr algn="ctr">
              <a:spcAft>
                <a:spcPts val="1200"/>
              </a:spcAft>
            </a:pPr>
            <a:r>
              <a:rPr lang="en-US" sz="1600" b="1" spc="50" dirty="0">
                <a:solidFill>
                  <a:schemeClr val="bg1"/>
                </a:solidFill>
                <a:latin typeface="Open Sans" panose="020B0606030504020204" pitchFamily="34" charset="0"/>
                <a:ea typeface="Open Sans" panose="020B0606030504020204" pitchFamily="34" charset="0"/>
                <a:cs typeface="Open Sans" panose="020B0606030504020204" pitchFamily="34" charset="0"/>
              </a:rPr>
              <a:t>Service 1</a:t>
            </a:r>
          </a:p>
        </p:txBody>
      </p:sp>
      <p:sp>
        <p:nvSpPr>
          <p:cNvPr id="9" name="TextBox 8">
            <a:extLst>
              <a:ext uri="{FF2B5EF4-FFF2-40B4-BE49-F238E27FC236}">
                <a16:creationId xmlns:a16="http://schemas.microsoft.com/office/drawing/2014/main" id="{E0B0E08D-C35B-47E2-8694-06D8594DA13F}"/>
              </a:ext>
            </a:extLst>
          </p:cNvPr>
          <p:cNvSpPr txBox="1"/>
          <p:nvPr/>
        </p:nvSpPr>
        <p:spPr>
          <a:xfrm>
            <a:off x="230173" y="1143000"/>
            <a:ext cx="2370121" cy="957891"/>
          </a:xfrm>
          <a:prstGeom prst="rect">
            <a:avLst/>
          </a:prstGeom>
          <a:noFill/>
        </p:spPr>
        <p:txBody>
          <a:bodyPr wrap="square" rtlCol="0">
            <a:spAutoFit/>
          </a:bodyPr>
          <a:lstStyle>
            <a:defPPr>
              <a:defRPr lang="en-US"/>
            </a:defPPr>
            <a:lvl1pPr algn="just">
              <a:lnSpc>
                <a:spcPct val="120000"/>
              </a:lnSpc>
              <a:defRPr sz="1200">
                <a:solidFill>
                  <a:schemeClr val="tx1">
                    <a:lumMod val="65000"/>
                    <a:lumOff val="35000"/>
                  </a:schemeClr>
                </a:solidFill>
                <a:latin typeface="Segoe UI Light" panose="020B0502040204020203" pitchFamily="34" charset="0"/>
                <a:cs typeface="Segoe UI Light" panose="020B0502040204020203" pitchFamily="34" charset="0"/>
              </a:defRPr>
            </a:lvl1pPr>
          </a:lstStyle>
          <a:p>
            <a:pPr algn="ctr">
              <a:spcAft>
                <a:spcPts val="1200"/>
              </a:spcAft>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Transportation, Supply Chain Management, Logistics</a:t>
            </a:r>
          </a:p>
        </p:txBody>
      </p:sp>
      <p:sp>
        <p:nvSpPr>
          <p:cNvPr id="10" name="TextBox 9">
            <a:extLst>
              <a:ext uri="{FF2B5EF4-FFF2-40B4-BE49-F238E27FC236}">
                <a16:creationId xmlns:a16="http://schemas.microsoft.com/office/drawing/2014/main" id="{101D836B-1039-45DB-B26C-1AC757614915}"/>
              </a:ext>
            </a:extLst>
          </p:cNvPr>
          <p:cNvSpPr txBox="1"/>
          <p:nvPr/>
        </p:nvSpPr>
        <p:spPr>
          <a:xfrm>
            <a:off x="6511554" y="729768"/>
            <a:ext cx="5663078" cy="646331"/>
          </a:xfrm>
          <a:prstGeom prst="rect">
            <a:avLst/>
          </a:prstGeom>
          <a:noFill/>
        </p:spPr>
        <p:txBody>
          <a:bodyPr wrap="square" rtlCol="0">
            <a:spAutoFit/>
          </a:bodyPr>
          <a:lstStyle/>
          <a:p>
            <a:pPr algn="ctr"/>
            <a:r>
              <a:rPr lang="en-US" sz="3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Our Services</a:t>
            </a:r>
          </a:p>
        </p:txBody>
      </p:sp>
      <p:sp>
        <p:nvSpPr>
          <p:cNvPr id="11" name="TextBox 10">
            <a:extLst>
              <a:ext uri="{FF2B5EF4-FFF2-40B4-BE49-F238E27FC236}">
                <a16:creationId xmlns:a16="http://schemas.microsoft.com/office/drawing/2014/main" id="{56355E69-5F3C-4DAC-8AFF-12C01CE26F95}"/>
              </a:ext>
            </a:extLst>
          </p:cNvPr>
          <p:cNvSpPr txBox="1"/>
          <p:nvPr/>
        </p:nvSpPr>
        <p:spPr>
          <a:xfrm>
            <a:off x="7087027" y="1621945"/>
            <a:ext cx="4512133" cy="4485010"/>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pPr>
            <a:r>
              <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 team that can tackle your toughest issues. Be it product, people, costs, productivity or quality, we have the experience to turn your problems into permanent solutions. </a:t>
            </a:r>
          </a:p>
          <a:p>
            <a:pPr marL="285750" indent="-285750" algn="just">
              <a:lnSpc>
                <a:spcPct val="150000"/>
              </a:lnSpc>
              <a:buFont typeface="Wingdings" panose="05000000000000000000" pitchFamily="2" charset="2"/>
              <a:buChar char="q"/>
            </a:pPr>
            <a:r>
              <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 price based on the value of the work. You can rest assured that the price quoted is the price charged. </a:t>
            </a:r>
          </a:p>
          <a:p>
            <a:pPr marL="285750" indent="-285750" algn="just">
              <a:lnSpc>
                <a:spcPct val="150000"/>
              </a:lnSpc>
              <a:buFont typeface="Wingdings" panose="05000000000000000000" pitchFamily="2" charset="2"/>
              <a:buChar char="q"/>
            </a:pPr>
            <a:r>
              <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 trusted ally that provides advice to help you make your big decisions the right ones. </a:t>
            </a:r>
          </a:p>
          <a:p>
            <a:pPr marL="285750" indent="-285750" algn="just">
              <a:lnSpc>
                <a:spcPct val="150000"/>
              </a:lnSpc>
              <a:buFont typeface="Wingdings" panose="05000000000000000000" pitchFamily="2" charset="2"/>
              <a:buChar char="q"/>
            </a:pPr>
            <a:r>
              <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Solutions that can be put into action.</a:t>
            </a:r>
          </a:p>
        </p:txBody>
      </p:sp>
      <p:sp>
        <p:nvSpPr>
          <p:cNvPr id="12" name="TextBox 11">
            <a:extLst>
              <a:ext uri="{FF2B5EF4-FFF2-40B4-BE49-F238E27FC236}">
                <a16:creationId xmlns:a16="http://schemas.microsoft.com/office/drawing/2014/main" id="{5DCB9163-1BB7-4688-82DA-4E23940DBB0B}"/>
              </a:ext>
            </a:extLst>
          </p:cNvPr>
          <p:cNvSpPr txBox="1"/>
          <p:nvPr/>
        </p:nvSpPr>
        <p:spPr>
          <a:xfrm>
            <a:off x="-2" y="3087440"/>
            <a:ext cx="2814172" cy="366960"/>
          </a:xfrm>
          <a:prstGeom prst="rect">
            <a:avLst/>
          </a:prstGeom>
          <a:noFill/>
        </p:spPr>
        <p:txBody>
          <a:bodyPr wrap="square" rtlCol="0" anchor="b">
            <a:spAutoFit/>
          </a:bodyPr>
          <a:lstStyle>
            <a:defPPr>
              <a:defRPr lang="en-US"/>
            </a:defPPr>
            <a:lvl1pPr algn="just">
              <a:lnSpc>
                <a:spcPct val="120000"/>
              </a:lnSpc>
              <a:defRPr sz="1200">
                <a:solidFill>
                  <a:schemeClr val="tx1">
                    <a:lumMod val="65000"/>
                    <a:lumOff val="35000"/>
                  </a:schemeClr>
                </a:solidFill>
                <a:latin typeface="Segoe UI Light" panose="020B0502040204020203" pitchFamily="34" charset="0"/>
                <a:cs typeface="Segoe UI Light" panose="020B0502040204020203" pitchFamily="34" charset="0"/>
              </a:defRPr>
            </a:lvl1pPr>
          </a:lstStyle>
          <a:p>
            <a:pPr algn="ctr">
              <a:spcAft>
                <a:spcPts val="1200"/>
              </a:spcAft>
            </a:pPr>
            <a:r>
              <a:rPr lang="en-US" sz="1600" b="1" spc="50" dirty="0">
                <a:solidFill>
                  <a:schemeClr val="bg1"/>
                </a:solidFill>
                <a:latin typeface="Open Sans" panose="020B0606030504020204" pitchFamily="34" charset="0"/>
                <a:ea typeface="Open Sans" panose="020B0606030504020204" pitchFamily="34" charset="0"/>
                <a:cs typeface="Open Sans" panose="020B0606030504020204" pitchFamily="34" charset="0"/>
              </a:rPr>
              <a:t>Service 2</a:t>
            </a:r>
          </a:p>
        </p:txBody>
      </p:sp>
      <p:sp>
        <p:nvSpPr>
          <p:cNvPr id="13" name="TextBox 12">
            <a:extLst>
              <a:ext uri="{FF2B5EF4-FFF2-40B4-BE49-F238E27FC236}">
                <a16:creationId xmlns:a16="http://schemas.microsoft.com/office/drawing/2014/main" id="{7E9CE250-7E91-4E78-B1D2-54771D728A18}"/>
              </a:ext>
            </a:extLst>
          </p:cNvPr>
          <p:cNvSpPr txBox="1"/>
          <p:nvPr/>
        </p:nvSpPr>
        <p:spPr>
          <a:xfrm>
            <a:off x="349920" y="3450349"/>
            <a:ext cx="2114328" cy="662425"/>
          </a:xfrm>
          <a:prstGeom prst="rect">
            <a:avLst/>
          </a:prstGeom>
          <a:noFill/>
        </p:spPr>
        <p:txBody>
          <a:bodyPr wrap="square" rtlCol="0">
            <a:spAutoFit/>
          </a:bodyPr>
          <a:lstStyle>
            <a:defPPr>
              <a:defRPr lang="en-US"/>
            </a:defPPr>
            <a:lvl1pPr algn="just">
              <a:lnSpc>
                <a:spcPct val="120000"/>
              </a:lnSpc>
              <a:defRPr sz="1200">
                <a:solidFill>
                  <a:schemeClr val="tx1">
                    <a:lumMod val="65000"/>
                    <a:lumOff val="35000"/>
                  </a:schemeClr>
                </a:solidFill>
                <a:latin typeface="Segoe UI Light" panose="020B0502040204020203" pitchFamily="34" charset="0"/>
                <a:cs typeface="Segoe UI Light" panose="020B0502040204020203" pitchFamily="34" charset="0"/>
              </a:defRPr>
            </a:lvl1pPr>
          </a:lstStyle>
          <a:p>
            <a:pPr algn="ctr">
              <a:spcAft>
                <a:spcPts val="1200"/>
              </a:spcAft>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BPO, KPO, IT, Non-IT Services</a:t>
            </a:r>
          </a:p>
        </p:txBody>
      </p:sp>
      <p:sp>
        <p:nvSpPr>
          <p:cNvPr id="14" name="TextBox 13">
            <a:extLst>
              <a:ext uri="{FF2B5EF4-FFF2-40B4-BE49-F238E27FC236}">
                <a16:creationId xmlns:a16="http://schemas.microsoft.com/office/drawing/2014/main" id="{11C6C7CF-3F6D-4031-B115-4303222EA77B}"/>
              </a:ext>
            </a:extLst>
          </p:cNvPr>
          <p:cNvSpPr txBox="1"/>
          <p:nvPr/>
        </p:nvSpPr>
        <p:spPr>
          <a:xfrm>
            <a:off x="-3" y="5372100"/>
            <a:ext cx="2814172" cy="366960"/>
          </a:xfrm>
          <a:prstGeom prst="rect">
            <a:avLst/>
          </a:prstGeom>
          <a:noFill/>
        </p:spPr>
        <p:txBody>
          <a:bodyPr wrap="square" rtlCol="0" anchor="b">
            <a:spAutoFit/>
          </a:bodyPr>
          <a:lstStyle>
            <a:defPPr>
              <a:defRPr lang="en-US"/>
            </a:defPPr>
            <a:lvl1pPr algn="just">
              <a:lnSpc>
                <a:spcPct val="120000"/>
              </a:lnSpc>
              <a:defRPr sz="1200">
                <a:solidFill>
                  <a:schemeClr val="tx1">
                    <a:lumMod val="65000"/>
                    <a:lumOff val="35000"/>
                  </a:schemeClr>
                </a:solidFill>
                <a:latin typeface="Segoe UI Light" panose="020B0502040204020203" pitchFamily="34" charset="0"/>
                <a:cs typeface="Segoe UI Light" panose="020B0502040204020203" pitchFamily="34" charset="0"/>
              </a:defRPr>
            </a:lvl1pPr>
          </a:lstStyle>
          <a:p>
            <a:pPr algn="ctr">
              <a:spcAft>
                <a:spcPts val="1200"/>
              </a:spcAft>
            </a:pPr>
            <a:r>
              <a:rPr lang="en-US" sz="1600" b="1" spc="50"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Service 3</a:t>
            </a:r>
          </a:p>
        </p:txBody>
      </p:sp>
      <p:sp>
        <p:nvSpPr>
          <p:cNvPr id="15" name="TextBox 14">
            <a:extLst>
              <a:ext uri="{FF2B5EF4-FFF2-40B4-BE49-F238E27FC236}">
                <a16:creationId xmlns:a16="http://schemas.microsoft.com/office/drawing/2014/main" id="{91FC0F04-188D-492F-9193-55DC00051CEA}"/>
              </a:ext>
            </a:extLst>
          </p:cNvPr>
          <p:cNvSpPr txBox="1"/>
          <p:nvPr/>
        </p:nvSpPr>
        <p:spPr>
          <a:xfrm>
            <a:off x="244203" y="5735009"/>
            <a:ext cx="2325761" cy="662425"/>
          </a:xfrm>
          <a:prstGeom prst="rect">
            <a:avLst/>
          </a:prstGeom>
          <a:noFill/>
        </p:spPr>
        <p:txBody>
          <a:bodyPr wrap="square" rtlCol="0">
            <a:spAutoFit/>
          </a:bodyPr>
          <a:lstStyle>
            <a:defPPr>
              <a:defRPr lang="en-US"/>
            </a:defPPr>
            <a:lvl1pPr algn="just">
              <a:lnSpc>
                <a:spcPct val="120000"/>
              </a:lnSpc>
              <a:defRPr sz="1200">
                <a:solidFill>
                  <a:schemeClr val="tx1">
                    <a:lumMod val="65000"/>
                    <a:lumOff val="35000"/>
                  </a:schemeClr>
                </a:solidFill>
                <a:latin typeface="Segoe UI Light" panose="020B0502040204020203" pitchFamily="34" charset="0"/>
                <a:cs typeface="Segoe UI Light" panose="020B0502040204020203" pitchFamily="34" charset="0"/>
              </a:defRPr>
            </a:lvl1pPr>
          </a:lstStyle>
          <a:p>
            <a:pPr algn="ctr">
              <a:spcAft>
                <a:spcPts val="1200"/>
              </a:spcAft>
            </a:pPr>
            <a:r>
              <a:rPr lang="en-US" sz="1600"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Corporate Training, Accounting</a:t>
            </a:r>
          </a:p>
        </p:txBody>
      </p:sp>
      <p:pic>
        <p:nvPicPr>
          <p:cNvPr id="16" name="Graphic 15" descr="City">
            <a:extLst>
              <a:ext uri="{FF2B5EF4-FFF2-40B4-BE49-F238E27FC236}">
                <a16:creationId xmlns:a16="http://schemas.microsoft.com/office/drawing/2014/main" id="{0011283B-D04F-4934-BD75-D9018F59879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32766" y="181128"/>
            <a:ext cx="548640" cy="548640"/>
          </a:xfrm>
          <a:prstGeom prst="rect">
            <a:avLst/>
          </a:prstGeom>
        </p:spPr>
      </p:pic>
      <p:pic>
        <p:nvPicPr>
          <p:cNvPr id="17" name="Graphic 16" descr="Business Growth">
            <a:extLst>
              <a:ext uri="{FF2B5EF4-FFF2-40B4-BE49-F238E27FC236}">
                <a16:creationId xmlns:a16="http://schemas.microsoft.com/office/drawing/2014/main" id="{328AFE34-F01F-496E-95FB-7BC730576D3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32766" y="4828851"/>
            <a:ext cx="548640" cy="548640"/>
          </a:xfrm>
          <a:prstGeom prst="rect">
            <a:avLst/>
          </a:prstGeom>
        </p:spPr>
      </p:pic>
      <p:pic>
        <p:nvPicPr>
          <p:cNvPr id="18" name="Graphic 17" descr="Send">
            <a:extLst>
              <a:ext uri="{FF2B5EF4-FFF2-40B4-BE49-F238E27FC236}">
                <a16:creationId xmlns:a16="http://schemas.microsoft.com/office/drawing/2014/main" id="{C28CC8D6-2B88-4164-8B26-9BE078B3E668}"/>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87884" y="2467829"/>
            <a:ext cx="548640" cy="548640"/>
          </a:xfrm>
          <a:prstGeom prst="rect">
            <a:avLst/>
          </a:prstGeom>
        </p:spPr>
      </p:pic>
      <p:pic>
        <p:nvPicPr>
          <p:cNvPr id="21" name="Picture 20">
            <a:extLst>
              <a:ext uri="{FF2B5EF4-FFF2-40B4-BE49-F238E27FC236}">
                <a16:creationId xmlns:a16="http://schemas.microsoft.com/office/drawing/2014/main" id="{B875AD98-749D-48FF-A9EC-E36758601C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0341"/>
            <a:ext cx="848233" cy="672108"/>
          </a:xfrm>
          <a:prstGeom prst="rect">
            <a:avLst/>
          </a:prstGeom>
        </p:spPr>
      </p:pic>
    </p:spTree>
    <p:extLst>
      <p:ext uri="{BB962C8B-B14F-4D97-AF65-F5344CB8AC3E}">
        <p14:creationId xmlns:p14="http://schemas.microsoft.com/office/powerpoint/2010/main" val="4194345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F098A8-08E7-4352-B1D0-FBC1334CCE00}"/>
              </a:ext>
            </a:extLst>
          </p:cNvPr>
          <p:cNvSpPr/>
          <p:nvPr/>
        </p:nvSpPr>
        <p:spPr>
          <a:xfrm>
            <a:off x="0" y="0"/>
            <a:ext cx="6096000" cy="3429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46C8012F-F97D-4DED-9333-1529EA75FFEB}"/>
              </a:ext>
            </a:extLst>
          </p:cNvPr>
          <p:cNvSpPr/>
          <p:nvPr/>
        </p:nvSpPr>
        <p:spPr>
          <a:xfrm>
            <a:off x="6096000" y="3429000"/>
            <a:ext cx="6096000" cy="3429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pic>
        <p:nvPicPr>
          <p:cNvPr id="7" name="Picture 6">
            <a:extLst>
              <a:ext uri="{FF2B5EF4-FFF2-40B4-BE49-F238E27FC236}">
                <a16:creationId xmlns:a16="http://schemas.microsoft.com/office/drawing/2014/main" id="{FA539E9B-F67C-4648-8798-8D6BEF6CA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0"/>
            <a:ext cx="6096000" cy="3428999"/>
          </a:xfrm>
          <a:prstGeom prst="rect">
            <a:avLst/>
          </a:prstGeom>
        </p:spPr>
      </p:pic>
      <p:pic>
        <p:nvPicPr>
          <p:cNvPr id="9" name="Picture 8">
            <a:extLst>
              <a:ext uri="{FF2B5EF4-FFF2-40B4-BE49-F238E27FC236}">
                <a16:creationId xmlns:a16="http://schemas.microsoft.com/office/drawing/2014/main" id="{68619244-344A-402F-9FAE-27A75D592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1"/>
            <a:ext cx="6096001" cy="3428999"/>
          </a:xfrm>
          <a:prstGeom prst="rect">
            <a:avLst/>
          </a:prstGeom>
        </p:spPr>
      </p:pic>
      <p:sp>
        <p:nvSpPr>
          <p:cNvPr id="10" name="Rectangle 9">
            <a:extLst>
              <a:ext uri="{FF2B5EF4-FFF2-40B4-BE49-F238E27FC236}">
                <a16:creationId xmlns:a16="http://schemas.microsoft.com/office/drawing/2014/main" id="{D0670181-BD24-450D-AF37-568813EA1FCF}"/>
              </a:ext>
            </a:extLst>
          </p:cNvPr>
          <p:cNvSpPr/>
          <p:nvPr/>
        </p:nvSpPr>
        <p:spPr>
          <a:xfrm>
            <a:off x="0" y="-40342"/>
            <a:ext cx="6096000" cy="3429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612A48A2-6AA5-4360-B57D-FA5056ECF56F}"/>
              </a:ext>
            </a:extLst>
          </p:cNvPr>
          <p:cNvSpPr txBox="1"/>
          <p:nvPr/>
        </p:nvSpPr>
        <p:spPr>
          <a:xfrm>
            <a:off x="1122947" y="858550"/>
            <a:ext cx="3850105" cy="1631216"/>
          </a:xfrm>
          <a:prstGeom prst="rect">
            <a:avLst/>
          </a:prstGeom>
          <a:noFill/>
        </p:spPr>
        <p:txBody>
          <a:bodyPr wrap="square" rtlCol="0">
            <a:spAutoFit/>
          </a:bodyPr>
          <a:lstStyle/>
          <a:p>
            <a:pPr algn="ctr"/>
            <a:r>
              <a:rPr lang="en-US" sz="5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WHY LOGISTICS</a:t>
            </a:r>
          </a:p>
        </p:txBody>
      </p:sp>
      <p:sp>
        <p:nvSpPr>
          <p:cNvPr id="13" name="Rectangle 12">
            <a:extLst>
              <a:ext uri="{FF2B5EF4-FFF2-40B4-BE49-F238E27FC236}">
                <a16:creationId xmlns:a16="http://schemas.microsoft.com/office/drawing/2014/main" id="{5C896A1C-CF3A-4412-95E9-EFB6B3BF2A0F}"/>
              </a:ext>
            </a:extLst>
          </p:cNvPr>
          <p:cNvSpPr/>
          <p:nvPr/>
        </p:nvSpPr>
        <p:spPr>
          <a:xfrm>
            <a:off x="6096000" y="3455894"/>
            <a:ext cx="6096000" cy="3429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sp>
        <p:nvSpPr>
          <p:cNvPr id="14" name="TextBox 13">
            <a:extLst>
              <a:ext uri="{FF2B5EF4-FFF2-40B4-BE49-F238E27FC236}">
                <a16:creationId xmlns:a16="http://schemas.microsoft.com/office/drawing/2014/main" id="{65B75D1B-3462-4415-A63F-C34633F71948}"/>
              </a:ext>
            </a:extLst>
          </p:cNvPr>
          <p:cNvSpPr txBox="1"/>
          <p:nvPr/>
        </p:nvSpPr>
        <p:spPr>
          <a:xfrm>
            <a:off x="6642847" y="3970065"/>
            <a:ext cx="5002306" cy="2400657"/>
          </a:xfrm>
          <a:prstGeom prst="rect">
            <a:avLst/>
          </a:prstGeom>
          <a:noFill/>
        </p:spPr>
        <p:txBody>
          <a:bodyPr wrap="square" rtlCol="0">
            <a:spAutoFit/>
          </a:bodyPr>
          <a:lstStyle/>
          <a:p>
            <a:pPr algn="ctr"/>
            <a:r>
              <a:rPr lang="en-US" sz="5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WHY SUPPLY CHAIN MANAGEMENT</a:t>
            </a:r>
          </a:p>
        </p:txBody>
      </p:sp>
      <p:pic>
        <p:nvPicPr>
          <p:cNvPr id="15" name="Picture 14">
            <a:extLst>
              <a:ext uri="{FF2B5EF4-FFF2-40B4-BE49-F238E27FC236}">
                <a16:creationId xmlns:a16="http://schemas.microsoft.com/office/drawing/2014/main" id="{D69078F8-5635-4445-9CDF-E678D8B6EF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341"/>
            <a:ext cx="848233" cy="672108"/>
          </a:xfrm>
          <a:prstGeom prst="rect">
            <a:avLst/>
          </a:prstGeom>
        </p:spPr>
      </p:pic>
    </p:spTree>
    <p:extLst>
      <p:ext uri="{BB962C8B-B14F-4D97-AF65-F5344CB8AC3E}">
        <p14:creationId xmlns:p14="http://schemas.microsoft.com/office/powerpoint/2010/main" val="1136762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E94908-5063-4F9B-9973-D4DA8C1FCB97}"/>
              </a:ext>
            </a:extLst>
          </p:cNvPr>
          <p:cNvSpPr/>
          <p:nvPr/>
        </p:nvSpPr>
        <p:spPr>
          <a:xfrm>
            <a:off x="9231053" y="0"/>
            <a:ext cx="307412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C4C0772-35F5-4F4F-B8A5-9C7A392583A8}"/>
              </a:ext>
            </a:extLst>
          </p:cNvPr>
          <p:cNvSpPr txBox="1"/>
          <p:nvPr/>
        </p:nvSpPr>
        <p:spPr>
          <a:xfrm>
            <a:off x="848233" y="881483"/>
            <a:ext cx="3966904" cy="738664"/>
          </a:xfrm>
          <a:prstGeom prst="rect">
            <a:avLst/>
          </a:prstGeom>
          <a:noFill/>
        </p:spPr>
        <p:txBody>
          <a:bodyPr wrap="square" rtlCol="0">
            <a:spAutoFit/>
          </a:bodyPr>
          <a:lstStyle>
            <a:defPPr>
              <a:defRPr lang="en-US"/>
            </a:defPPr>
            <a:lvl1pPr algn="just">
              <a:lnSpc>
                <a:spcPct val="120000"/>
              </a:lnSpc>
              <a:defRPr sz="1200">
                <a:solidFill>
                  <a:schemeClr val="tx1">
                    <a:lumMod val="65000"/>
                    <a:lumOff val="35000"/>
                  </a:schemeClr>
                </a:solidFill>
                <a:latin typeface="Segoe UI Light" panose="020B0502040204020203" pitchFamily="34" charset="0"/>
                <a:cs typeface="Segoe UI Light" panose="020B0502040204020203" pitchFamily="34" charset="0"/>
              </a:defRPr>
            </a:lvl1pPr>
          </a:lstStyle>
          <a:p>
            <a:pPr algn="ctr">
              <a:lnSpc>
                <a:spcPct val="100000"/>
              </a:lnSpc>
              <a:spcAft>
                <a:spcPts val="1200"/>
              </a:spcAft>
            </a:pPr>
            <a:r>
              <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DIRECTOR</a:t>
            </a:r>
          </a:p>
          <a:p>
            <a:pPr algn="ctr">
              <a:lnSpc>
                <a:spcPct val="100000"/>
              </a:lnSpc>
              <a:spcAft>
                <a:spcPts val="1200"/>
              </a:spcAft>
            </a:pPr>
            <a:r>
              <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V2U CONSULTANCY SERVICES PVT LTD</a:t>
            </a:r>
          </a:p>
        </p:txBody>
      </p:sp>
      <p:sp>
        <p:nvSpPr>
          <p:cNvPr id="6" name="TextBox 5">
            <a:extLst>
              <a:ext uri="{FF2B5EF4-FFF2-40B4-BE49-F238E27FC236}">
                <a16:creationId xmlns:a16="http://schemas.microsoft.com/office/drawing/2014/main" id="{2D78C1F1-4642-4CAF-A889-C5AB0C697508}"/>
              </a:ext>
            </a:extLst>
          </p:cNvPr>
          <p:cNvSpPr txBox="1"/>
          <p:nvPr/>
        </p:nvSpPr>
        <p:spPr>
          <a:xfrm>
            <a:off x="1528639" y="429891"/>
            <a:ext cx="2606091" cy="435568"/>
          </a:xfrm>
          <a:prstGeom prst="rect">
            <a:avLst/>
          </a:prstGeom>
          <a:noFill/>
        </p:spPr>
        <p:txBody>
          <a:bodyPr wrap="square" rtlCol="0" anchor="b">
            <a:spAutoFit/>
          </a:bodyPr>
          <a:lstStyle>
            <a:defPPr>
              <a:defRPr lang="en-US"/>
            </a:defPPr>
            <a:lvl1pPr algn="just">
              <a:lnSpc>
                <a:spcPct val="120000"/>
              </a:lnSpc>
              <a:defRPr sz="1200">
                <a:solidFill>
                  <a:schemeClr val="tx1">
                    <a:lumMod val="65000"/>
                    <a:lumOff val="35000"/>
                  </a:schemeClr>
                </a:solidFill>
                <a:latin typeface="Segoe UI Light" panose="020B0502040204020203" pitchFamily="34" charset="0"/>
                <a:cs typeface="Segoe UI Light" panose="020B0502040204020203" pitchFamily="34" charset="0"/>
              </a:defRPr>
            </a:lvl1pPr>
          </a:lstStyle>
          <a:p>
            <a:pPr algn="ctr">
              <a:spcAft>
                <a:spcPts val="1200"/>
              </a:spcAft>
            </a:pPr>
            <a:r>
              <a:rPr lang="en-US" sz="2000" b="1" spc="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KUSHAGRA GUPTA</a:t>
            </a:r>
          </a:p>
        </p:txBody>
      </p:sp>
      <p:sp>
        <p:nvSpPr>
          <p:cNvPr id="9" name="TextBox 8">
            <a:extLst>
              <a:ext uri="{FF2B5EF4-FFF2-40B4-BE49-F238E27FC236}">
                <a16:creationId xmlns:a16="http://schemas.microsoft.com/office/drawing/2014/main" id="{A3E84C93-A32A-43BB-8547-B4BB3E20A298}"/>
              </a:ext>
            </a:extLst>
          </p:cNvPr>
          <p:cNvSpPr txBox="1"/>
          <p:nvPr/>
        </p:nvSpPr>
        <p:spPr>
          <a:xfrm rot="5400000">
            <a:off x="7777496" y="3013504"/>
            <a:ext cx="5663078" cy="830997"/>
          </a:xfrm>
          <a:prstGeom prst="rect">
            <a:avLst/>
          </a:prstGeom>
          <a:noFill/>
        </p:spPr>
        <p:txBody>
          <a:bodyPr wrap="square" rtlCol="0">
            <a:spAutoFit/>
          </a:bodyPr>
          <a:lstStyle/>
          <a:p>
            <a:pPr algn="ctr"/>
            <a:r>
              <a:rPr lang="en-US" sz="4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MEET OUR TEAM</a:t>
            </a:r>
          </a:p>
        </p:txBody>
      </p:sp>
      <p:sp>
        <p:nvSpPr>
          <p:cNvPr id="11" name="TextBox 10">
            <a:extLst>
              <a:ext uri="{FF2B5EF4-FFF2-40B4-BE49-F238E27FC236}">
                <a16:creationId xmlns:a16="http://schemas.microsoft.com/office/drawing/2014/main" id="{631E4781-74C1-4F3F-B2F0-923D4DD546EE}"/>
              </a:ext>
            </a:extLst>
          </p:cNvPr>
          <p:cNvSpPr txBox="1"/>
          <p:nvPr/>
        </p:nvSpPr>
        <p:spPr>
          <a:xfrm>
            <a:off x="4637314" y="5521878"/>
            <a:ext cx="4188053" cy="738664"/>
          </a:xfrm>
          <a:prstGeom prst="rect">
            <a:avLst/>
          </a:prstGeom>
          <a:noFill/>
        </p:spPr>
        <p:txBody>
          <a:bodyPr wrap="square" rtlCol="0">
            <a:spAutoFit/>
          </a:bodyPr>
          <a:lstStyle>
            <a:defPPr>
              <a:defRPr lang="en-US"/>
            </a:defPPr>
            <a:lvl1pPr algn="just">
              <a:lnSpc>
                <a:spcPct val="120000"/>
              </a:lnSpc>
              <a:defRPr sz="1200">
                <a:solidFill>
                  <a:schemeClr val="tx1">
                    <a:lumMod val="65000"/>
                    <a:lumOff val="35000"/>
                  </a:schemeClr>
                </a:solidFill>
                <a:latin typeface="Segoe UI Light" panose="020B0502040204020203" pitchFamily="34" charset="0"/>
                <a:cs typeface="Segoe UI Light" panose="020B0502040204020203" pitchFamily="34" charset="0"/>
              </a:defRPr>
            </a:lvl1pPr>
          </a:lstStyle>
          <a:p>
            <a:pPr algn="ctr">
              <a:lnSpc>
                <a:spcPct val="100000"/>
              </a:lnSpc>
              <a:spcAft>
                <a:spcPts val="1200"/>
              </a:spcAft>
            </a:pPr>
            <a:r>
              <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SALES HEAD</a:t>
            </a:r>
          </a:p>
          <a:p>
            <a:pPr algn="ctr">
              <a:lnSpc>
                <a:spcPct val="100000"/>
              </a:lnSpc>
              <a:spcAft>
                <a:spcPts val="1200"/>
              </a:spcAft>
            </a:pPr>
            <a:r>
              <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V2U CONSULTANCY SERVICES PVT. LTD.</a:t>
            </a:r>
          </a:p>
        </p:txBody>
      </p:sp>
      <p:sp>
        <p:nvSpPr>
          <p:cNvPr id="12" name="TextBox 11">
            <a:extLst>
              <a:ext uri="{FF2B5EF4-FFF2-40B4-BE49-F238E27FC236}">
                <a16:creationId xmlns:a16="http://schemas.microsoft.com/office/drawing/2014/main" id="{36E3C052-6517-4C0E-B089-08C591C5BC2E}"/>
              </a:ext>
            </a:extLst>
          </p:cNvPr>
          <p:cNvSpPr txBox="1"/>
          <p:nvPr/>
        </p:nvSpPr>
        <p:spPr>
          <a:xfrm>
            <a:off x="5643868" y="5086310"/>
            <a:ext cx="2078047" cy="435568"/>
          </a:xfrm>
          <a:prstGeom prst="rect">
            <a:avLst/>
          </a:prstGeom>
          <a:noFill/>
        </p:spPr>
        <p:txBody>
          <a:bodyPr wrap="square" rtlCol="0" anchor="b">
            <a:spAutoFit/>
          </a:bodyPr>
          <a:lstStyle>
            <a:defPPr>
              <a:defRPr lang="en-US"/>
            </a:defPPr>
            <a:lvl1pPr algn="just">
              <a:lnSpc>
                <a:spcPct val="120000"/>
              </a:lnSpc>
              <a:defRPr sz="1200">
                <a:solidFill>
                  <a:schemeClr val="tx1">
                    <a:lumMod val="65000"/>
                    <a:lumOff val="35000"/>
                  </a:schemeClr>
                </a:solidFill>
                <a:latin typeface="Segoe UI Light" panose="020B0502040204020203" pitchFamily="34" charset="0"/>
                <a:cs typeface="Segoe UI Light" panose="020B0502040204020203" pitchFamily="34" charset="0"/>
              </a:defRPr>
            </a:lvl1pPr>
          </a:lstStyle>
          <a:p>
            <a:pPr algn="ctr">
              <a:spcAft>
                <a:spcPts val="1200"/>
              </a:spcAft>
            </a:pPr>
            <a:r>
              <a:rPr lang="en-US" sz="2000" b="1" spc="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PRATEEK ARYA</a:t>
            </a:r>
          </a:p>
        </p:txBody>
      </p:sp>
      <p:sp>
        <p:nvSpPr>
          <p:cNvPr id="13" name="TextBox 12">
            <a:extLst>
              <a:ext uri="{FF2B5EF4-FFF2-40B4-BE49-F238E27FC236}">
                <a16:creationId xmlns:a16="http://schemas.microsoft.com/office/drawing/2014/main" id="{1E22C233-D2C6-4BF9-A7C7-5E813A4F5908}"/>
              </a:ext>
            </a:extLst>
          </p:cNvPr>
          <p:cNvSpPr txBox="1"/>
          <p:nvPr/>
        </p:nvSpPr>
        <p:spPr>
          <a:xfrm>
            <a:off x="454153" y="4147115"/>
            <a:ext cx="3966903" cy="738664"/>
          </a:xfrm>
          <a:prstGeom prst="rect">
            <a:avLst/>
          </a:prstGeom>
          <a:noFill/>
        </p:spPr>
        <p:txBody>
          <a:bodyPr wrap="square" rtlCol="0">
            <a:spAutoFit/>
          </a:bodyPr>
          <a:lstStyle>
            <a:defPPr>
              <a:defRPr lang="en-US"/>
            </a:defPPr>
            <a:lvl1pPr algn="just">
              <a:lnSpc>
                <a:spcPct val="120000"/>
              </a:lnSpc>
              <a:defRPr sz="1200">
                <a:solidFill>
                  <a:schemeClr val="tx1">
                    <a:lumMod val="65000"/>
                    <a:lumOff val="35000"/>
                  </a:schemeClr>
                </a:solidFill>
                <a:latin typeface="Segoe UI Light" panose="020B0502040204020203" pitchFamily="34" charset="0"/>
                <a:cs typeface="Segoe UI Light" panose="020B0502040204020203" pitchFamily="34" charset="0"/>
              </a:defRPr>
            </a:lvl1pPr>
          </a:lstStyle>
          <a:p>
            <a:pPr algn="ctr">
              <a:lnSpc>
                <a:spcPct val="100000"/>
              </a:lnSpc>
              <a:spcAft>
                <a:spcPts val="1200"/>
              </a:spcAft>
            </a:pPr>
            <a:r>
              <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OPERATION HEAD</a:t>
            </a:r>
          </a:p>
          <a:p>
            <a:pPr algn="ctr">
              <a:lnSpc>
                <a:spcPct val="100000"/>
              </a:lnSpc>
              <a:spcAft>
                <a:spcPts val="1200"/>
              </a:spcAft>
            </a:pPr>
            <a:r>
              <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V2U CONSULTANCY SERVICES PVT LTD</a:t>
            </a:r>
          </a:p>
        </p:txBody>
      </p:sp>
      <p:sp>
        <p:nvSpPr>
          <p:cNvPr id="14" name="TextBox 13">
            <a:extLst>
              <a:ext uri="{FF2B5EF4-FFF2-40B4-BE49-F238E27FC236}">
                <a16:creationId xmlns:a16="http://schemas.microsoft.com/office/drawing/2014/main" id="{6C219262-A91D-4C84-BE61-33A9A795ECA3}"/>
              </a:ext>
            </a:extLst>
          </p:cNvPr>
          <p:cNvSpPr txBox="1"/>
          <p:nvPr/>
        </p:nvSpPr>
        <p:spPr>
          <a:xfrm>
            <a:off x="1052351" y="3671206"/>
            <a:ext cx="2770506" cy="435568"/>
          </a:xfrm>
          <a:prstGeom prst="rect">
            <a:avLst/>
          </a:prstGeom>
          <a:noFill/>
        </p:spPr>
        <p:txBody>
          <a:bodyPr wrap="square" rtlCol="0" anchor="b">
            <a:spAutoFit/>
          </a:bodyPr>
          <a:lstStyle>
            <a:defPPr>
              <a:defRPr lang="en-US"/>
            </a:defPPr>
            <a:lvl1pPr algn="just">
              <a:lnSpc>
                <a:spcPct val="120000"/>
              </a:lnSpc>
              <a:defRPr sz="1200">
                <a:solidFill>
                  <a:schemeClr val="tx1">
                    <a:lumMod val="65000"/>
                    <a:lumOff val="35000"/>
                  </a:schemeClr>
                </a:solidFill>
                <a:latin typeface="Segoe UI Light" panose="020B0502040204020203" pitchFamily="34" charset="0"/>
                <a:cs typeface="Segoe UI Light" panose="020B0502040204020203" pitchFamily="34" charset="0"/>
              </a:defRPr>
            </a:lvl1pPr>
          </a:lstStyle>
          <a:p>
            <a:pPr algn="ctr">
              <a:spcAft>
                <a:spcPts val="1200"/>
              </a:spcAft>
            </a:pPr>
            <a:r>
              <a:rPr lang="en-US" sz="2000" b="1" spc="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SHUBHAM SHARMA</a:t>
            </a:r>
          </a:p>
        </p:txBody>
      </p:sp>
      <p:pic>
        <p:nvPicPr>
          <p:cNvPr id="17" name="Picture 16">
            <a:extLst>
              <a:ext uri="{FF2B5EF4-FFF2-40B4-BE49-F238E27FC236}">
                <a16:creationId xmlns:a16="http://schemas.microsoft.com/office/drawing/2014/main" id="{7FA4BCD6-EDF1-4748-8BF9-DF6E1047E5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48233" cy="672108"/>
          </a:xfrm>
          <a:prstGeom prst="rect">
            <a:avLst/>
          </a:prstGeom>
        </p:spPr>
      </p:pic>
      <p:sp>
        <p:nvSpPr>
          <p:cNvPr id="18" name="TextBox 17">
            <a:extLst>
              <a:ext uri="{FF2B5EF4-FFF2-40B4-BE49-F238E27FC236}">
                <a16:creationId xmlns:a16="http://schemas.microsoft.com/office/drawing/2014/main" id="{FC61BCE0-D0FC-4FA3-9144-2AAA8120906F}"/>
              </a:ext>
            </a:extLst>
          </p:cNvPr>
          <p:cNvSpPr txBox="1"/>
          <p:nvPr/>
        </p:nvSpPr>
        <p:spPr>
          <a:xfrm>
            <a:off x="4858464" y="2440414"/>
            <a:ext cx="3966903" cy="738664"/>
          </a:xfrm>
          <a:prstGeom prst="rect">
            <a:avLst/>
          </a:prstGeom>
          <a:noFill/>
        </p:spPr>
        <p:txBody>
          <a:bodyPr wrap="square" rtlCol="0">
            <a:spAutoFit/>
          </a:bodyPr>
          <a:lstStyle>
            <a:defPPr>
              <a:defRPr lang="en-US"/>
            </a:defPPr>
            <a:lvl1pPr algn="just">
              <a:lnSpc>
                <a:spcPct val="120000"/>
              </a:lnSpc>
              <a:defRPr sz="1200">
                <a:solidFill>
                  <a:schemeClr val="tx1">
                    <a:lumMod val="65000"/>
                    <a:lumOff val="35000"/>
                  </a:schemeClr>
                </a:solidFill>
                <a:latin typeface="Segoe UI Light" panose="020B0502040204020203" pitchFamily="34" charset="0"/>
                <a:cs typeface="Segoe UI Light" panose="020B0502040204020203" pitchFamily="34" charset="0"/>
              </a:defRPr>
            </a:lvl1pPr>
          </a:lstStyle>
          <a:p>
            <a:pPr algn="ctr">
              <a:lnSpc>
                <a:spcPct val="100000"/>
              </a:lnSpc>
              <a:spcAft>
                <a:spcPts val="1200"/>
              </a:spcAft>
            </a:pPr>
            <a:r>
              <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HUMEN RESOURCES HEAD</a:t>
            </a:r>
          </a:p>
          <a:p>
            <a:pPr algn="ctr">
              <a:lnSpc>
                <a:spcPct val="100000"/>
              </a:lnSpc>
              <a:spcAft>
                <a:spcPts val="1200"/>
              </a:spcAft>
            </a:pPr>
            <a:r>
              <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V2U CONSULTANCY SERVICES PVT LTD</a:t>
            </a:r>
          </a:p>
        </p:txBody>
      </p:sp>
      <p:sp>
        <p:nvSpPr>
          <p:cNvPr id="19" name="TextBox 18">
            <a:extLst>
              <a:ext uri="{FF2B5EF4-FFF2-40B4-BE49-F238E27FC236}">
                <a16:creationId xmlns:a16="http://schemas.microsoft.com/office/drawing/2014/main" id="{1D1E6961-7765-402A-AC4B-5AE6C323B3FE}"/>
              </a:ext>
            </a:extLst>
          </p:cNvPr>
          <p:cNvSpPr txBox="1"/>
          <p:nvPr/>
        </p:nvSpPr>
        <p:spPr>
          <a:xfrm>
            <a:off x="5517688" y="1977952"/>
            <a:ext cx="2540877" cy="435568"/>
          </a:xfrm>
          <a:prstGeom prst="rect">
            <a:avLst/>
          </a:prstGeom>
          <a:noFill/>
        </p:spPr>
        <p:txBody>
          <a:bodyPr wrap="square" rtlCol="0" anchor="b">
            <a:spAutoFit/>
          </a:bodyPr>
          <a:lstStyle>
            <a:defPPr>
              <a:defRPr lang="en-US"/>
            </a:defPPr>
            <a:lvl1pPr algn="just">
              <a:lnSpc>
                <a:spcPct val="120000"/>
              </a:lnSpc>
              <a:defRPr sz="1200">
                <a:solidFill>
                  <a:schemeClr val="tx1">
                    <a:lumMod val="65000"/>
                    <a:lumOff val="35000"/>
                  </a:schemeClr>
                </a:solidFill>
                <a:latin typeface="Segoe UI Light" panose="020B0502040204020203" pitchFamily="34" charset="0"/>
                <a:cs typeface="Segoe UI Light" panose="020B0502040204020203" pitchFamily="34" charset="0"/>
              </a:defRPr>
            </a:lvl1pPr>
          </a:lstStyle>
          <a:p>
            <a:pPr algn="ctr">
              <a:spcAft>
                <a:spcPts val="1200"/>
              </a:spcAft>
            </a:pPr>
            <a:r>
              <a:rPr lang="en-US" sz="2000" b="1" spc="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PRIYANKA GUPTA</a:t>
            </a:r>
          </a:p>
        </p:txBody>
      </p:sp>
    </p:spTree>
    <p:extLst>
      <p:ext uri="{BB962C8B-B14F-4D97-AF65-F5344CB8AC3E}">
        <p14:creationId xmlns:p14="http://schemas.microsoft.com/office/powerpoint/2010/main" val="795590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733E8A-7447-432C-B44A-005D17818150}"/>
              </a:ext>
            </a:extLst>
          </p:cNvPr>
          <p:cNvSpPr/>
          <p:nvPr/>
        </p:nvSpPr>
        <p:spPr>
          <a:xfrm>
            <a:off x="0" y="-40341"/>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Rectangle 4">
            <a:extLst>
              <a:ext uri="{FF2B5EF4-FFF2-40B4-BE49-F238E27FC236}">
                <a16:creationId xmlns:a16="http://schemas.microsoft.com/office/drawing/2014/main" id="{BFDB55AA-5550-4790-AF34-EDCE3493B9FD}"/>
              </a:ext>
            </a:extLst>
          </p:cNvPr>
          <p:cNvSpPr/>
          <p:nvPr/>
        </p:nvSpPr>
        <p:spPr>
          <a:xfrm>
            <a:off x="0" y="5118100"/>
            <a:ext cx="12192000" cy="1739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6" name="Picture Placeholder 6">
            <a:extLst>
              <a:ext uri="{FF2B5EF4-FFF2-40B4-BE49-F238E27FC236}">
                <a16:creationId xmlns:a16="http://schemas.microsoft.com/office/drawing/2014/main" id="{91B3E4CF-4105-4D48-953D-DBD31A9E7E4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59447" y="1855707"/>
            <a:ext cx="2352566" cy="1739900"/>
          </a:xfrm>
          <a:prstGeom prst="rect">
            <a:avLst/>
          </a:prstGeom>
        </p:spPr>
      </p:pic>
      <p:pic>
        <p:nvPicPr>
          <p:cNvPr id="7" name="Picture Placeholder 10">
            <a:extLst>
              <a:ext uri="{FF2B5EF4-FFF2-40B4-BE49-F238E27FC236}">
                <a16:creationId xmlns:a16="http://schemas.microsoft.com/office/drawing/2014/main" id="{9D44E76E-61AE-4EE7-B6F7-7530D9DED61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642512" y="1855707"/>
            <a:ext cx="2352566" cy="1739900"/>
          </a:xfrm>
          <a:prstGeom prst="rect">
            <a:avLst/>
          </a:prstGeom>
        </p:spPr>
      </p:pic>
      <p:pic>
        <p:nvPicPr>
          <p:cNvPr id="8" name="Picture Placeholder 23">
            <a:extLst>
              <a:ext uri="{FF2B5EF4-FFF2-40B4-BE49-F238E27FC236}">
                <a16:creationId xmlns:a16="http://schemas.microsoft.com/office/drawing/2014/main" id="{9F93DE6F-4923-4B88-A703-5CC646828AF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428848" y="1855707"/>
            <a:ext cx="2352566" cy="1739900"/>
          </a:xfrm>
          <a:custGeom>
            <a:avLst/>
            <a:gdLst>
              <a:gd name="connsiteX0" fmla="*/ 0 w 2800045"/>
              <a:gd name="connsiteY0" fmla="*/ 0 h 3269942"/>
              <a:gd name="connsiteX1" fmla="*/ 2800045 w 2800045"/>
              <a:gd name="connsiteY1" fmla="*/ 0 h 3269942"/>
              <a:gd name="connsiteX2" fmla="*/ 2800045 w 2800045"/>
              <a:gd name="connsiteY2" fmla="*/ 3269942 h 3269942"/>
              <a:gd name="connsiteX3" fmla="*/ 0 w 2800045"/>
              <a:gd name="connsiteY3" fmla="*/ 3269942 h 3269942"/>
            </a:gdLst>
            <a:ahLst/>
            <a:cxnLst>
              <a:cxn ang="0">
                <a:pos x="connsiteX0" y="connsiteY0"/>
              </a:cxn>
              <a:cxn ang="0">
                <a:pos x="connsiteX1" y="connsiteY1"/>
              </a:cxn>
              <a:cxn ang="0">
                <a:pos x="connsiteX2" y="connsiteY2"/>
              </a:cxn>
              <a:cxn ang="0">
                <a:pos x="connsiteX3" y="connsiteY3"/>
              </a:cxn>
            </a:cxnLst>
            <a:rect l="l" t="t" r="r" b="b"/>
            <a:pathLst>
              <a:path w="2800045" h="3269942">
                <a:moveTo>
                  <a:pt x="0" y="0"/>
                </a:moveTo>
                <a:lnTo>
                  <a:pt x="2800045" y="0"/>
                </a:lnTo>
                <a:lnTo>
                  <a:pt x="2800045" y="3269942"/>
                </a:lnTo>
                <a:lnTo>
                  <a:pt x="0" y="3269942"/>
                </a:lnTo>
                <a:close/>
              </a:path>
            </a:pathLst>
          </a:custGeom>
        </p:spPr>
      </p:pic>
      <p:pic>
        <p:nvPicPr>
          <p:cNvPr id="9" name="Picture Placeholder 25">
            <a:extLst>
              <a:ext uri="{FF2B5EF4-FFF2-40B4-BE49-F238E27FC236}">
                <a16:creationId xmlns:a16="http://schemas.microsoft.com/office/drawing/2014/main" id="{EB21BD8D-9454-4CA5-A880-058E4C00B8F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213547" y="1855707"/>
            <a:ext cx="2352566" cy="1739900"/>
          </a:xfrm>
          <a:custGeom>
            <a:avLst/>
            <a:gdLst>
              <a:gd name="connsiteX0" fmla="*/ 0 w 2800045"/>
              <a:gd name="connsiteY0" fmla="*/ 0 h 3269942"/>
              <a:gd name="connsiteX1" fmla="*/ 2800045 w 2800045"/>
              <a:gd name="connsiteY1" fmla="*/ 0 h 3269942"/>
              <a:gd name="connsiteX2" fmla="*/ 2800045 w 2800045"/>
              <a:gd name="connsiteY2" fmla="*/ 3269942 h 3269942"/>
              <a:gd name="connsiteX3" fmla="*/ 0 w 2800045"/>
              <a:gd name="connsiteY3" fmla="*/ 3269942 h 3269942"/>
            </a:gdLst>
            <a:ahLst/>
            <a:cxnLst>
              <a:cxn ang="0">
                <a:pos x="connsiteX0" y="connsiteY0"/>
              </a:cxn>
              <a:cxn ang="0">
                <a:pos x="connsiteX1" y="connsiteY1"/>
              </a:cxn>
              <a:cxn ang="0">
                <a:pos x="connsiteX2" y="connsiteY2"/>
              </a:cxn>
              <a:cxn ang="0">
                <a:pos x="connsiteX3" y="connsiteY3"/>
              </a:cxn>
            </a:cxnLst>
            <a:rect l="l" t="t" r="r" b="b"/>
            <a:pathLst>
              <a:path w="2800045" h="3269942">
                <a:moveTo>
                  <a:pt x="0" y="0"/>
                </a:moveTo>
                <a:lnTo>
                  <a:pt x="2800045" y="0"/>
                </a:lnTo>
                <a:lnTo>
                  <a:pt x="2800045" y="3269942"/>
                </a:lnTo>
                <a:lnTo>
                  <a:pt x="0" y="3269942"/>
                </a:lnTo>
                <a:close/>
              </a:path>
            </a:pathLst>
          </a:custGeom>
        </p:spPr>
      </p:pic>
      <p:pic>
        <p:nvPicPr>
          <p:cNvPr id="10" name="Picture Placeholder 27">
            <a:extLst>
              <a:ext uri="{FF2B5EF4-FFF2-40B4-BE49-F238E27FC236}">
                <a16:creationId xmlns:a16="http://schemas.microsoft.com/office/drawing/2014/main" id="{63AC27AC-FF64-409C-B64F-0D5761BEF9C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213546" y="3795110"/>
            <a:ext cx="2352566" cy="1739900"/>
          </a:xfrm>
          <a:custGeom>
            <a:avLst/>
            <a:gdLst>
              <a:gd name="connsiteX0" fmla="*/ 0 w 2800045"/>
              <a:gd name="connsiteY0" fmla="*/ 0 h 3269942"/>
              <a:gd name="connsiteX1" fmla="*/ 2800045 w 2800045"/>
              <a:gd name="connsiteY1" fmla="*/ 0 h 3269942"/>
              <a:gd name="connsiteX2" fmla="*/ 2800045 w 2800045"/>
              <a:gd name="connsiteY2" fmla="*/ 3269942 h 3269942"/>
              <a:gd name="connsiteX3" fmla="*/ 0 w 2800045"/>
              <a:gd name="connsiteY3" fmla="*/ 3269942 h 3269942"/>
            </a:gdLst>
            <a:ahLst/>
            <a:cxnLst>
              <a:cxn ang="0">
                <a:pos x="connsiteX0" y="connsiteY0"/>
              </a:cxn>
              <a:cxn ang="0">
                <a:pos x="connsiteX1" y="connsiteY1"/>
              </a:cxn>
              <a:cxn ang="0">
                <a:pos x="connsiteX2" y="connsiteY2"/>
              </a:cxn>
              <a:cxn ang="0">
                <a:pos x="connsiteX3" y="connsiteY3"/>
              </a:cxn>
            </a:cxnLst>
            <a:rect l="l" t="t" r="r" b="b"/>
            <a:pathLst>
              <a:path w="2800045" h="3269942">
                <a:moveTo>
                  <a:pt x="0" y="0"/>
                </a:moveTo>
                <a:lnTo>
                  <a:pt x="2800045" y="0"/>
                </a:lnTo>
                <a:lnTo>
                  <a:pt x="2800045" y="3269942"/>
                </a:lnTo>
                <a:lnTo>
                  <a:pt x="0" y="3269942"/>
                </a:lnTo>
                <a:close/>
              </a:path>
            </a:pathLst>
          </a:custGeom>
        </p:spPr>
      </p:pic>
      <p:pic>
        <p:nvPicPr>
          <p:cNvPr id="11" name="Picture Placeholder 29">
            <a:extLst>
              <a:ext uri="{FF2B5EF4-FFF2-40B4-BE49-F238E27FC236}">
                <a16:creationId xmlns:a16="http://schemas.microsoft.com/office/drawing/2014/main" id="{EFC8AC45-1EC9-4A00-AEE8-382F225E37D0}"/>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6428847" y="3795110"/>
            <a:ext cx="2352566" cy="1739900"/>
          </a:xfrm>
          <a:custGeom>
            <a:avLst/>
            <a:gdLst>
              <a:gd name="connsiteX0" fmla="*/ 0 w 2800045"/>
              <a:gd name="connsiteY0" fmla="*/ 0 h 3269942"/>
              <a:gd name="connsiteX1" fmla="*/ 2800045 w 2800045"/>
              <a:gd name="connsiteY1" fmla="*/ 0 h 3269942"/>
              <a:gd name="connsiteX2" fmla="*/ 2800045 w 2800045"/>
              <a:gd name="connsiteY2" fmla="*/ 3269942 h 3269942"/>
              <a:gd name="connsiteX3" fmla="*/ 0 w 2800045"/>
              <a:gd name="connsiteY3" fmla="*/ 3269942 h 3269942"/>
            </a:gdLst>
            <a:ahLst/>
            <a:cxnLst>
              <a:cxn ang="0">
                <a:pos x="connsiteX0" y="connsiteY0"/>
              </a:cxn>
              <a:cxn ang="0">
                <a:pos x="connsiteX1" y="connsiteY1"/>
              </a:cxn>
              <a:cxn ang="0">
                <a:pos x="connsiteX2" y="connsiteY2"/>
              </a:cxn>
              <a:cxn ang="0">
                <a:pos x="connsiteX3" y="connsiteY3"/>
              </a:cxn>
            </a:cxnLst>
            <a:rect l="l" t="t" r="r" b="b"/>
            <a:pathLst>
              <a:path w="2800045" h="3269942">
                <a:moveTo>
                  <a:pt x="0" y="0"/>
                </a:moveTo>
                <a:lnTo>
                  <a:pt x="2800045" y="0"/>
                </a:lnTo>
                <a:lnTo>
                  <a:pt x="2800045" y="3269942"/>
                </a:lnTo>
                <a:lnTo>
                  <a:pt x="0" y="3269942"/>
                </a:lnTo>
                <a:close/>
              </a:path>
            </a:pathLst>
          </a:custGeom>
        </p:spPr>
      </p:pic>
      <p:pic>
        <p:nvPicPr>
          <p:cNvPr id="12" name="Picture Placeholder 31">
            <a:extLst>
              <a:ext uri="{FF2B5EF4-FFF2-40B4-BE49-F238E27FC236}">
                <a16:creationId xmlns:a16="http://schemas.microsoft.com/office/drawing/2014/main" id="{756E9E1C-2B57-4F83-8EE6-9C8A3AA6F6DA}"/>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3642511" y="3795110"/>
            <a:ext cx="2352566" cy="1739900"/>
          </a:xfrm>
          <a:custGeom>
            <a:avLst/>
            <a:gdLst>
              <a:gd name="connsiteX0" fmla="*/ 0 w 2800045"/>
              <a:gd name="connsiteY0" fmla="*/ 0 h 3269942"/>
              <a:gd name="connsiteX1" fmla="*/ 2800045 w 2800045"/>
              <a:gd name="connsiteY1" fmla="*/ 0 h 3269942"/>
              <a:gd name="connsiteX2" fmla="*/ 2800045 w 2800045"/>
              <a:gd name="connsiteY2" fmla="*/ 3269942 h 3269942"/>
              <a:gd name="connsiteX3" fmla="*/ 0 w 2800045"/>
              <a:gd name="connsiteY3" fmla="*/ 3269942 h 3269942"/>
            </a:gdLst>
            <a:ahLst/>
            <a:cxnLst>
              <a:cxn ang="0">
                <a:pos x="connsiteX0" y="connsiteY0"/>
              </a:cxn>
              <a:cxn ang="0">
                <a:pos x="connsiteX1" y="connsiteY1"/>
              </a:cxn>
              <a:cxn ang="0">
                <a:pos x="connsiteX2" y="connsiteY2"/>
              </a:cxn>
              <a:cxn ang="0">
                <a:pos x="connsiteX3" y="connsiteY3"/>
              </a:cxn>
            </a:cxnLst>
            <a:rect l="l" t="t" r="r" b="b"/>
            <a:pathLst>
              <a:path w="2800045" h="3269942">
                <a:moveTo>
                  <a:pt x="0" y="0"/>
                </a:moveTo>
                <a:lnTo>
                  <a:pt x="2800045" y="0"/>
                </a:lnTo>
                <a:lnTo>
                  <a:pt x="2800045" y="3269942"/>
                </a:lnTo>
                <a:lnTo>
                  <a:pt x="0" y="3269942"/>
                </a:lnTo>
                <a:close/>
              </a:path>
            </a:pathLst>
          </a:custGeom>
        </p:spPr>
      </p:pic>
      <p:pic>
        <p:nvPicPr>
          <p:cNvPr id="13" name="Picture Placeholder 33">
            <a:extLst>
              <a:ext uri="{FF2B5EF4-FFF2-40B4-BE49-F238E27FC236}">
                <a16:creationId xmlns:a16="http://schemas.microsoft.com/office/drawing/2014/main" id="{04E8363F-FEB6-47BE-BAEF-61AFB426DFE4}"/>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859446" y="3795110"/>
            <a:ext cx="2352566" cy="1739900"/>
          </a:xfrm>
          <a:prstGeom prst="rect">
            <a:avLst/>
          </a:prstGeom>
        </p:spPr>
      </p:pic>
      <p:sp>
        <p:nvSpPr>
          <p:cNvPr id="14" name="TextBox 13">
            <a:extLst>
              <a:ext uri="{FF2B5EF4-FFF2-40B4-BE49-F238E27FC236}">
                <a16:creationId xmlns:a16="http://schemas.microsoft.com/office/drawing/2014/main" id="{CA8E16DD-CAF5-4C12-9058-65EF0812333E}"/>
              </a:ext>
            </a:extLst>
          </p:cNvPr>
          <p:cNvSpPr txBox="1"/>
          <p:nvPr/>
        </p:nvSpPr>
        <p:spPr>
          <a:xfrm>
            <a:off x="894261" y="547746"/>
            <a:ext cx="4635501"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VISION STATEMENT</a:t>
            </a:r>
          </a:p>
        </p:txBody>
      </p:sp>
      <p:sp>
        <p:nvSpPr>
          <p:cNvPr id="15" name="Rectangle 14">
            <a:extLst>
              <a:ext uri="{FF2B5EF4-FFF2-40B4-BE49-F238E27FC236}">
                <a16:creationId xmlns:a16="http://schemas.microsoft.com/office/drawing/2014/main" id="{AE263246-C26C-4B9E-92C4-8D78E0403ECE}"/>
              </a:ext>
            </a:extLst>
          </p:cNvPr>
          <p:cNvSpPr/>
          <p:nvPr/>
        </p:nvSpPr>
        <p:spPr>
          <a:xfrm>
            <a:off x="5701553" y="270748"/>
            <a:ext cx="5864559" cy="1200329"/>
          </a:xfrm>
          <a:prstGeom prst="rect">
            <a:avLst/>
          </a:prstGeom>
        </p:spPr>
        <p:txBody>
          <a:bodyPr wrap="square">
            <a:spAutoFit/>
          </a:bodyPr>
          <a:lstStyle/>
          <a:p>
            <a:pPr algn="just"/>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V2U’s vision is to make this company a target of 1 million in the coming 1 year and we want to be a partner in the growth of India by hiring 500+ employees in this company by the end of 2022</a:t>
            </a:r>
            <a:endParaRPr lang="en-US" dirty="0"/>
          </a:p>
        </p:txBody>
      </p:sp>
      <p:pic>
        <p:nvPicPr>
          <p:cNvPr id="18" name="Picture 17">
            <a:extLst>
              <a:ext uri="{FF2B5EF4-FFF2-40B4-BE49-F238E27FC236}">
                <a16:creationId xmlns:a16="http://schemas.microsoft.com/office/drawing/2014/main" id="{49DE8F44-5807-4AD1-843D-76627B4C1A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848233" cy="672108"/>
          </a:xfrm>
          <a:prstGeom prst="rect">
            <a:avLst/>
          </a:prstGeom>
        </p:spPr>
      </p:pic>
    </p:spTree>
    <p:extLst>
      <p:ext uri="{BB962C8B-B14F-4D97-AF65-F5344CB8AC3E}">
        <p14:creationId xmlns:p14="http://schemas.microsoft.com/office/powerpoint/2010/main" val="3609388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4CAF43-3193-4EDD-81D8-2DB7CE36BDAB}"/>
              </a:ext>
            </a:extLst>
          </p:cNvPr>
          <p:cNvSpPr/>
          <p:nvPr/>
        </p:nvSpPr>
        <p:spPr>
          <a:xfrm>
            <a:off x="0" y="0"/>
            <a:ext cx="4381500" cy="685799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5" name="Picture Placeholder 17">
            <a:extLst>
              <a:ext uri="{FF2B5EF4-FFF2-40B4-BE49-F238E27FC236}">
                <a16:creationId xmlns:a16="http://schemas.microsoft.com/office/drawing/2014/main" id="{7799CB79-ED1A-4C68-BF69-A81B6AC08D4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08387" y="608865"/>
            <a:ext cx="2586126" cy="1912635"/>
          </a:xfrm>
          <a:prstGeom prst="rect">
            <a:avLst/>
          </a:prstGeom>
        </p:spPr>
      </p:pic>
      <p:pic>
        <p:nvPicPr>
          <p:cNvPr id="6" name="Picture Placeholder 27">
            <a:extLst>
              <a:ext uri="{FF2B5EF4-FFF2-40B4-BE49-F238E27FC236}">
                <a16:creationId xmlns:a16="http://schemas.microsoft.com/office/drawing/2014/main" id="{3B15EFF7-2479-4CBC-9B72-B3B71D93A5A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08386" y="3477817"/>
            <a:ext cx="2586126" cy="1912635"/>
          </a:xfrm>
          <a:prstGeom prst="rect">
            <a:avLst/>
          </a:prstGeom>
        </p:spPr>
      </p:pic>
      <p:pic>
        <p:nvPicPr>
          <p:cNvPr id="7" name="Picture Placeholder 19">
            <a:extLst>
              <a:ext uri="{FF2B5EF4-FFF2-40B4-BE49-F238E27FC236}">
                <a16:creationId xmlns:a16="http://schemas.microsoft.com/office/drawing/2014/main" id="{B2E67C36-10E1-4090-9644-72B59DE2C07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091452" y="1565182"/>
            <a:ext cx="2586126" cy="1912635"/>
          </a:xfrm>
          <a:prstGeom prst="rect">
            <a:avLst/>
          </a:prstGeom>
        </p:spPr>
      </p:pic>
      <p:pic>
        <p:nvPicPr>
          <p:cNvPr id="8" name="Picture Placeholder 25">
            <a:extLst>
              <a:ext uri="{FF2B5EF4-FFF2-40B4-BE49-F238E27FC236}">
                <a16:creationId xmlns:a16="http://schemas.microsoft.com/office/drawing/2014/main" id="{9A9EE97F-3A30-44F5-A6E6-6A437CAEA5EA}"/>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091451" y="4434134"/>
            <a:ext cx="2586126" cy="1912635"/>
          </a:xfrm>
          <a:custGeom>
            <a:avLst/>
            <a:gdLst>
              <a:gd name="connsiteX0" fmla="*/ 0 w 2800045"/>
              <a:gd name="connsiteY0" fmla="*/ 0 h 3269942"/>
              <a:gd name="connsiteX1" fmla="*/ 2800045 w 2800045"/>
              <a:gd name="connsiteY1" fmla="*/ 0 h 3269942"/>
              <a:gd name="connsiteX2" fmla="*/ 2800045 w 2800045"/>
              <a:gd name="connsiteY2" fmla="*/ 3269942 h 3269942"/>
              <a:gd name="connsiteX3" fmla="*/ 0 w 2800045"/>
              <a:gd name="connsiteY3" fmla="*/ 3269942 h 3269942"/>
            </a:gdLst>
            <a:ahLst/>
            <a:cxnLst>
              <a:cxn ang="0">
                <a:pos x="connsiteX0" y="connsiteY0"/>
              </a:cxn>
              <a:cxn ang="0">
                <a:pos x="connsiteX1" y="connsiteY1"/>
              </a:cxn>
              <a:cxn ang="0">
                <a:pos x="connsiteX2" y="connsiteY2"/>
              </a:cxn>
              <a:cxn ang="0">
                <a:pos x="connsiteX3" y="connsiteY3"/>
              </a:cxn>
            </a:cxnLst>
            <a:rect l="l" t="t" r="r" b="b"/>
            <a:pathLst>
              <a:path w="2800045" h="3269942">
                <a:moveTo>
                  <a:pt x="0" y="0"/>
                </a:moveTo>
                <a:lnTo>
                  <a:pt x="2800045" y="0"/>
                </a:lnTo>
                <a:lnTo>
                  <a:pt x="2800045" y="3269942"/>
                </a:lnTo>
                <a:lnTo>
                  <a:pt x="0" y="3269942"/>
                </a:lnTo>
                <a:close/>
              </a:path>
            </a:pathLst>
          </a:custGeom>
        </p:spPr>
      </p:pic>
      <p:pic>
        <p:nvPicPr>
          <p:cNvPr id="9" name="Picture Placeholder 21">
            <a:extLst>
              <a:ext uri="{FF2B5EF4-FFF2-40B4-BE49-F238E27FC236}">
                <a16:creationId xmlns:a16="http://schemas.microsoft.com/office/drawing/2014/main" id="{03AB2C16-71D0-46F6-9CAC-D2D7F27F24C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877788" y="608864"/>
            <a:ext cx="2586126" cy="1912635"/>
          </a:xfrm>
          <a:custGeom>
            <a:avLst/>
            <a:gdLst>
              <a:gd name="connsiteX0" fmla="*/ 0 w 2800045"/>
              <a:gd name="connsiteY0" fmla="*/ 0 h 3269942"/>
              <a:gd name="connsiteX1" fmla="*/ 2800045 w 2800045"/>
              <a:gd name="connsiteY1" fmla="*/ 0 h 3269942"/>
              <a:gd name="connsiteX2" fmla="*/ 2800045 w 2800045"/>
              <a:gd name="connsiteY2" fmla="*/ 3269942 h 3269942"/>
              <a:gd name="connsiteX3" fmla="*/ 0 w 2800045"/>
              <a:gd name="connsiteY3" fmla="*/ 3269942 h 3269942"/>
            </a:gdLst>
            <a:ahLst/>
            <a:cxnLst>
              <a:cxn ang="0">
                <a:pos x="connsiteX0" y="connsiteY0"/>
              </a:cxn>
              <a:cxn ang="0">
                <a:pos x="connsiteX1" y="connsiteY1"/>
              </a:cxn>
              <a:cxn ang="0">
                <a:pos x="connsiteX2" y="connsiteY2"/>
              </a:cxn>
              <a:cxn ang="0">
                <a:pos x="connsiteX3" y="connsiteY3"/>
              </a:cxn>
            </a:cxnLst>
            <a:rect l="l" t="t" r="r" b="b"/>
            <a:pathLst>
              <a:path w="2800045" h="3269942">
                <a:moveTo>
                  <a:pt x="0" y="0"/>
                </a:moveTo>
                <a:lnTo>
                  <a:pt x="2800045" y="0"/>
                </a:lnTo>
                <a:lnTo>
                  <a:pt x="2800045" y="3269942"/>
                </a:lnTo>
                <a:lnTo>
                  <a:pt x="0" y="3269942"/>
                </a:lnTo>
                <a:close/>
              </a:path>
            </a:pathLst>
          </a:custGeom>
        </p:spPr>
      </p:pic>
      <p:pic>
        <p:nvPicPr>
          <p:cNvPr id="10" name="Picture Placeholder 23">
            <a:extLst>
              <a:ext uri="{FF2B5EF4-FFF2-40B4-BE49-F238E27FC236}">
                <a16:creationId xmlns:a16="http://schemas.microsoft.com/office/drawing/2014/main" id="{6CEAC6F3-0254-4E35-90D6-DC98F0D4E85E}"/>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877788" y="3477817"/>
            <a:ext cx="2586126" cy="1912635"/>
          </a:xfrm>
          <a:custGeom>
            <a:avLst/>
            <a:gdLst>
              <a:gd name="connsiteX0" fmla="*/ 0 w 2800045"/>
              <a:gd name="connsiteY0" fmla="*/ 0 h 3269942"/>
              <a:gd name="connsiteX1" fmla="*/ 2800045 w 2800045"/>
              <a:gd name="connsiteY1" fmla="*/ 0 h 3269942"/>
              <a:gd name="connsiteX2" fmla="*/ 2800045 w 2800045"/>
              <a:gd name="connsiteY2" fmla="*/ 3269942 h 3269942"/>
              <a:gd name="connsiteX3" fmla="*/ 0 w 2800045"/>
              <a:gd name="connsiteY3" fmla="*/ 3269942 h 3269942"/>
            </a:gdLst>
            <a:ahLst/>
            <a:cxnLst>
              <a:cxn ang="0">
                <a:pos x="connsiteX0" y="connsiteY0"/>
              </a:cxn>
              <a:cxn ang="0">
                <a:pos x="connsiteX1" y="connsiteY1"/>
              </a:cxn>
              <a:cxn ang="0">
                <a:pos x="connsiteX2" y="connsiteY2"/>
              </a:cxn>
              <a:cxn ang="0">
                <a:pos x="connsiteX3" y="connsiteY3"/>
              </a:cxn>
            </a:cxnLst>
            <a:rect l="l" t="t" r="r" b="b"/>
            <a:pathLst>
              <a:path w="2800045" h="3269942">
                <a:moveTo>
                  <a:pt x="0" y="0"/>
                </a:moveTo>
                <a:lnTo>
                  <a:pt x="2800045" y="0"/>
                </a:lnTo>
                <a:lnTo>
                  <a:pt x="2800045" y="3269942"/>
                </a:lnTo>
                <a:lnTo>
                  <a:pt x="0" y="3269942"/>
                </a:lnTo>
                <a:close/>
              </a:path>
            </a:pathLst>
          </a:custGeom>
        </p:spPr>
      </p:pic>
      <p:sp>
        <p:nvSpPr>
          <p:cNvPr id="11" name="TextBox 10">
            <a:extLst>
              <a:ext uri="{FF2B5EF4-FFF2-40B4-BE49-F238E27FC236}">
                <a16:creationId xmlns:a16="http://schemas.microsoft.com/office/drawing/2014/main" id="{18EF1ED8-F471-4F78-84CC-EB196A486F2B}"/>
              </a:ext>
            </a:extLst>
          </p:cNvPr>
          <p:cNvSpPr txBox="1"/>
          <p:nvPr/>
        </p:nvSpPr>
        <p:spPr>
          <a:xfrm>
            <a:off x="8974541" y="698757"/>
            <a:ext cx="2586126" cy="646331"/>
          </a:xfrm>
          <a:prstGeom prst="rect">
            <a:avLst/>
          </a:prstGeom>
          <a:noFill/>
        </p:spPr>
        <p:txBody>
          <a:bodyPr wrap="square" rtlCol="0">
            <a:spAutoFit/>
          </a:bodyPr>
          <a:lstStyle/>
          <a:p>
            <a:pPr algn="ctr"/>
            <a:r>
              <a:rPr lang="en-US" sz="3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AMBIENCE</a:t>
            </a:r>
          </a:p>
        </p:txBody>
      </p:sp>
      <p:sp>
        <p:nvSpPr>
          <p:cNvPr id="12" name="TextBox 11">
            <a:extLst>
              <a:ext uri="{FF2B5EF4-FFF2-40B4-BE49-F238E27FC236}">
                <a16:creationId xmlns:a16="http://schemas.microsoft.com/office/drawing/2014/main" id="{5F337F76-6F47-48C7-B669-1AA26909D089}"/>
              </a:ext>
            </a:extLst>
          </p:cNvPr>
          <p:cNvSpPr txBox="1"/>
          <p:nvPr/>
        </p:nvSpPr>
        <p:spPr>
          <a:xfrm>
            <a:off x="8769031" y="1565181"/>
            <a:ext cx="2997146" cy="4485010"/>
          </a:xfrm>
          <a:prstGeom prst="rect">
            <a:avLst/>
          </a:prstGeom>
          <a:noFill/>
        </p:spPr>
        <p:txBody>
          <a:bodyPr wrap="square" rtlCol="0">
            <a:spAutoFit/>
          </a:bodyPr>
          <a:lstStyle/>
          <a:p>
            <a:pPr algn="just">
              <a:lnSpc>
                <a:spcPct val="150000"/>
              </a:lnSpc>
            </a:pPr>
            <a:r>
              <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Right now we are trying to get the more business from the US client and our Business Development team is doing there best to get the achieve the goal. We are creating the environment and ambience  for every employee which helps them grow themselves and will help them to develop there skills.</a:t>
            </a:r>
          </a:p>
        </p:txBody>
      </p:sp>
      <p:pic>
        <p:nvPicPr>
          <p:cNvPr id="15" name="Picture 14">
            <a:extLst>
              <a:ext uri="{FF2B5EF4-FFF2-40B4-BE49-F238E27FC236}">
                <a16:creationId xmlns:a16="http://schemas.microsoft.com/office/drawing/2014/main" id="{C19DDC76-CE37-4EE0-B679-8B4B50586E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848233" cy="672108"/>
          </a:xfrm>
          <a:prstGeom prst="rect">
            <a:avLst/>
          </a:prstGeom>
        </p:spPr>
      </p:pic>
    </p:spTree>
    <p:extLst>
      <p:ext uri="{BB962C8B-B14F-4D97-AF65-F5344CB8AC3E}">
        <p14:creationId xmlns:p14="http://schemas.microsoft.com/office/powerpoint/2010/main" val="2617491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6B673D-1037-438B-AD57-9591FC3CFF7F}"/>
              </a:ext>
            </a:extLst>
          </p:cNvPr>
          <p:cNvSpPr/>
          <p:nvPr/>
        </p:nvSpPr>
        <p:spPr>
          <a:xfrm>
            <a:off x="0" y="2691443"/>
            <a:ext cx="12192000" cy="25914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5" name="Picture Placeholder 4">
            <a:extLst>
              <a:ext uri="{FF2B5EF4-FFF2-40B4-BE49-F238E27FC236}">
                <a16:creationId xmlns:a16="http://schemas.microsoft.com/office/drawing/2014/main" id="{33799955-867B-4B23-8ED8-3F0A43A47AB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926269" y="2565400"/>
            <a:ext cx="4339462" cy="2755624"/>
          </a:xfrm>
          <a:prstGeom prst="rect">
            <a:avLst/>
          </a:prstGeom>
        </p:spPr>
      </p:pic>
      <p:pic>
        <p:nvPicPr>
          <p:cNvPr id="6" name="Picture 5">
            <a:extLst>
              <a:ext uri="{FF2B5EF4-FFF2-40B4-BE49-F238E27FC236}">
                <a16:creationId xmlns:a16="http://schemas.microsoft.com/office/drawing/2014/main" id="{4A051211-6420-4C74-AAA0-D41A00809B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3900" y="2339341"/>
            <a:ext cx="5664200" cy="3398518"/>
          </a:xfrm>
          <a:prstGeom prst="rect">
            <a:avLst/>
          </a:prstGeom>
        </p:spPr>
      </p:pic>
      <p:sp>
        <p:nvSpPr>
          <p:cNvPr id="8" name="TextBox 7">
            <a:extLst>
              <a:ext uri="{FF2B5EF4-FFF2-40B4-BE49-F238E27FC236}">
                <a16:creationId xmlns:a16="http://schemas.microsoft.com/office/drawing/2014/main" id="{C6D0C346-13C9-4602-A0DE-8F08B097D9D0}"/>
              </a:ext>
            </a:extLst>
          </p:cNvPr>
          <p:cNvSpPr txBox="1"/>
          <p:nvPr/>
        </p:nvSpPr>
        <p:spPr>
          <a:xfrm>
            <a:off x="2895599" y="563951"/>
            <a:ext cx="6400802" cy="646331"/>
          </a:xfrm>
          <a:prstGeom prst="rect">
            <a:avLst/>
          </a:prstGeom>
          <a:noFill/>
        </p:spPr>
        <p:txBody>
          <a:bodyPr wrap="square" rtlCol="0">
            <a:spAutoFit/>
          </a:bodyPr>
          <a:lstStyle/>
          <a:p>
            <a:pPr algn="ctr"/>
            <a:r>
              <a:rPr lang="en-US" sz="3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OUR GOAL AND TARGET</a:t>
            </a:r>
          </a:p>
        </p:txBody>
      </p:sp>
      <p:pic>
        <p:nvPicPr>
          <p:cNvPr id="10" name="Graphic 9" descr="Bullseye">
            <a:extLst>
              <a:ext uri="{FF2B5EF4-FFF2-40B4-BE49-F238E27FC236}">
                <a16:creationId xmlns:a16="http://schemas.microsoft.com/office/drawing/2014/main" id="{7F197AB3-9854-48F9-8B03-F5D9EBC5AD1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99614" y="2853465"/>
            <a:ext cx="914400" cy="914400"/>
          </a:xfrm>
          <a:prstGeom prst="rect">
            <a:avLst/>
          </a:prstGeom>
        </p:spPr>
      </p:pic>
      <p:sp>
        <p:nvSpPr>
          <p:cNvPr id="11" name="TextBox 10">
            <a:extLst>
              <a:ext uri="{FF2B5EF4-FFF2-40B4-BE49-F238E27FC236}">
                <a16:creationId xmlns:a16="http://schemas.microsoft.com/office/drawing/2014/main" id="{1050251D-2DD9-428E-8816-BEEFFBB8483D}"/>
              </a:ext>
            </a:extLst>
          </p:cNvPr>
          <p:cNvSpPr txBox="1"/>
          <p:nvPr/>
        </p:nvSpPr>
        <p:spPr>
          <a:xfrm>
            <a:off x="449728" y="3771900"/>
            <a:ext cx="2814172" cy="366960"/>
          </a:xfrm>
          <a:prstGeom prst="rect">
            <a:avLst/>
          </a:prstGeom>
          <a:noFill/>
        </p:spPr>
        <p:txBody>
          <a:bodyPr wrap="square" rtlCol="0" anchor="b">
            <a:spAutoFit/>
          </a:bodyPr>
          <a:lstStyle>
            <a:defPPr>
              <a:defRPr lang="en-US"/>
            </a:defPPr>
            <a:lvl1pPr algn="just">
              <a:lnSpc>
                <a:spcPct val="120000"/>
              </a:lnSpc>
              <a:defRPr sz="1200">
                <a:solidFill>
                  <a:schemeClr val="tx1">
                    <a:lumMod val="65000"/>
                    <a:lumOff val="35000"/>
                  </a:schemeClr>
                </a:solidFill>
                <a:latin typeface="Segoe UI Light" panose="020B0502040204020203" pitchFamily="34" charset="0"/>
                <a:cs typeface="Segoe UI Light" panose="020B0502040204020203" pitchFamily="34" charset="0"/>
              </a:defRPr>
            </a:lvl1pPr>
          </a:lstStyle>
          <a:p>
            <a:pPr algn="ctr">
              <a:spcAft>
                <a:spcPts val="1200"/>
              </a:spcAft>
            </a:pPr>
            <a:r>
              <a:rPr lang="en-US" sz="1600" spc="50" dirty="0">
                <a:solidFill>
                  <a:schemeClr val="bg1"/>
                </a:solidFill>
                <a:latin typeface="Open Sans" panose="020B0606030504020204" pitchFamily="34" charset="0"/>
                <a:ea typeface="Open Sans" panose="020B0606030504020204" pitchFamily="34" charset="0"/>
                <a:cs typeface="Open Sans" panose="020B0606030504020204" pitchFamily="34" charset="0"/>
              </a:rPr>
              <a:t>GOAL</a:t>
            </a:r>
          </a:p>
        </p:txBody>
      </p:sp>
      <p:sp>
        <p:nvSpPr>
          <p:cNvPr id="12" name="TextBox 11">
            <a:extLst>
              <a:ext uri="{FF2B5EF4-FFF2-40B4-BE49-F238E27FC236}">
                <a16:creationId xmlns:a16="http://schemas.microsoft.com/office/drawing/2014/main" id="{BE15DB5C-9F6D-4935-A325-9714DC9B77E2}"/>
              </a:ext>
            </a:extLst>
          </p:cNvPr>
          <p:cNvSpPr txBox="1"/>
          <p:nvPr/>
        </p:nvSpPr>
        <p:spPr>
          <a:xfrm>
            <a:off x="267648" y="4121731"/>
            <a:ext cx="3127189" cy="957891"/>
          </a:xfrm>
          <a:prstGeom prst="rect">
            <a:avLst/>
          </a:prstGeom>
          <a:noFill/>
        </p:spPr>
        <p:txBody>
          <a:bodyPr wrap="square" rtlCol="0">
            <a:spAutoFit/>
          </a:bodyPr>
          <a:lstStyle>
            <a:defPPr>
              <a:defRPr lang="en-US"/>
            </a:defPPr>
            <a:lvl1pPr algn="just">
              <a:lnSpc>
                <a:spcPct val="120000"/>
              </a:lnSpc>
              <a:defRPr sz="1200">
                <a:solidFill>
                  <a:schemeClr val="tx1">
                    <a:lumMod val="65000"/>
                    <a:lumOff val="35000"/>
                  </a:schemeClr>
                </a:solidFill>
                <a:latin typeface="Segoe UI Light" panose="020B0502040204020203" pitchFamily="34" charset="0"/>
                <a:cs typeface="Segoe UI Light" panose="020B0502040204020203" pitchFamily="34" charset="0"/>
              </a:defRPr>
            </a:lvl1pPr>
          </a:lstStyle>
          <a:p>
            <a:pPr algn="ctr">
              <a:spcAft>
                <a:spcPts val="1200"/>
              </a:spcAft>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We want to complete the team in our office 500+ employee by the end of the 2022</a:t>
            </a:r>
          </a:p>
        </p:txBody>
      </p:sp>
      <p:sp>
        <p:nvSpPr>
          <p:cNvPr id="13" name="TextBox 12">
            <a:extLst>
              <a:ext uri="{FF2B5EF4-FFF2-40B4-BE49-F238E27FC236}">
                <a16:creationId xmlns:a16="http://schemas.microsoft.com/office/drawing/2014/main" id="{84550A1C-8529-4AD8-89D2-37CD3B97EF93}"/>
              </a:ext>
            </a:extLst>
          </p:cNvPr>
          <p:cNvSpPr txBox="1"/>
          <p:nvPr/>
        </p:nvSpPr>
        <p:spPr>
          <a:xfrm>
            <a:off x="8846396" y="3797207"/>
            <a:ext cx="2814172" cy="366960"/>
          </a:xfrm>
          <a:prstGeom prst="rect">
            <a:avLst/>
          </a:prstGeom>
          <a:noFill/>
        </p:spPr>
        <p:txBody>
          <a:bodyPr wrap="square" rtlCol="0" anchor="b">
            <a:spAutoFit/>
          </a:bodyPr>
          <a:lstStyle>
            <a:defPPr>
              <a:defRPr lang="en-US"/>
            </a:defPPr>
            <a:lvl1pPr algn="just">
              <a:lnSpc>
                <a:spcPct val="120000"/>
              </a:lnSpc>
              <a:defRPr sz="1200">
                <a:solidFill>
                  <a:schemeClr val="tx1">
                    <a:lumMod val="65000"/>
                    <a:lumOff val="35000"/>
                  </a:schemeClr>
                </a:solidFill>
                <a:latin typeface="Segoe UI Light" panose="020B0502040204020203" pitchFamily="34" charset="0"/>
                <a:cs typeface="Segoe UI Light" panose="020B0502040204020203" pitchFamily="34" charset="0"/>
              </a:defRPr>
            </a:lvl1pPr>
          </a:lstStyle>
          <a:p>
            <a:pPr algn="ctr">
              <a:spcAft>
                <a:spcPts val="1200"/>
              </a:spcAft>
            </a:pPr>
            <a:r>
              <a:rPr lang="en-US" sz="1600" spc="50" dirty="0">
                <a:solidFill>
                  <a:schemeClr val="bg1"/>
                </a:solidFill>
                <a:latin typeface="Open Sans" panose="020B0606030504020204" pitchFamily="34" charset="0"/>
                <a:ea typeface="Open Sans" panose="020B0606030504020204" pitchFamily="34" charset="0"/>
                <a:cs typeface="Open Sans" panose="020B0606030504020204" pitchFamily="34" charset="0"/>
              </a:rPr>
              <a:t>TARGET ACHIEVE</a:t>
            </a:r>
          </a:p>
        </p:txBody>
      </p:sp>
      <p:sp>
        <p:nvSpPr>
          <p:cNvPr id="14" name="TextBox 13">
            <a:extLst>
              <a:ext uri="{FF2B5EF4-FFF2-40B4-BE49-F238E27FC236}">
                <a16:creationId xmlns:a16="http://schemas.microsoft.com/office/drawing/2014/main" id="{326A38A6-0212-455B-926F-608CE378FEBE}"/>
              </a:ext>
            </a:extLst>
          </p:cNvPr>
          <p:cNvSpPr txBox="1"/>
          <p:nvPr/>
        </p:nvSpPr>
        <p:spPr>
          <a:xfrm>
            <a:off x="8846397" y="4160116"/>
            <a:ext cx="2814171" cy="957891"/>
          </a:xfrm>
          <a:prstGeom prst="rect">
            <a:avLst/>
          </a:prstGeom>
          <a:noFill/>
        </p:spPr>
        <p:txBody>
          <a:bodyPr wrap="square" rtlCol="0">
            <a:spAutoFit/>
          </a:bodyPr>
          <a:lstStyle>
            <a:defPPr>
              <a:defRPr lang="en-US"/>
            </a:defPPr>
            <a:lvl1pPr algn="just">
              <a:lnSpc>
                <a:spcPct val="120000"/>
              </a:lnSpc>
              <a:defRPr sz="1200">
                <a:solidFill>
                  <a:schemeClr val="tx1">
                    <a:lumMod val="65000"/>
                    <a:lumOff val="35000"/>
                  </a:schemeClr>
                </a:solidFill>
                <a:latin typeface="Segoe UI Light" panose="020B0502040204020203" pitchFamily="34" charset="0"/>
                <a:cs typeface="Segoe UI Light" panose="020B0502040204020203" pitchFamily="34" charset="0"/>
              </a:defRPr>
            </a:lvl1pPr>
          </a:lstStyle>
          <a:p>
            <a:pPr algn="ctr">
              <a:spcAft>
                <a:spcPts val="1200"/>
              </a:spcAft>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We want to become a 1 Million Doller company by the end of the 2022</a:t>
            </a:r>
          </a:p>
        </p:txBody>
      </p:sp>
      <p:pic>
        <p:nvPicPr>
          <p:cNvPr id="15" name="Graphic 14" descr="Pie chart">
            <a:extLst>
              <a:ext uri="{FF2B5EF4-FFF2-40B4-BE49-F238E27FC236}">
                <a16:creationId xmlns:a16="http://schemas.microsoft.com/office/drawing/2014/main" id="{3067D8DF-80E5-4273-8DE3-7A129E139CF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796282" y="2853465"/>
            <a:ext cx="914400" cy="914400"/>
          </a:xfrm>
          <a:prstGeom prst="rect">
            <a:avLst/>
          </a:prstGeom>
        </p:spPr>
      </p:pic>
      <p:pic>
        <p:nvPicPr>
          <p:cNvPr id="17" name="Picture 16">
            <a:extLst>
              <a:ext uri="{FF2B5EF4-FFF2-40B4-BE49-F238E27FC236}">
                <a16:creationId xmlns:a16="http://schemas.microsoft.com/office/drawing/2014/main" id="{33EA60BB-CDF3-4BA0-9887-68C594E72A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848233" cy="672108"/>
          </a:xfrm>
          <a:prstGeom prst="rect">
            <a:avLst/>
          </a:prstGeom>
        </p:spPr>
      </p:pic>
    </p:spTree>
    <p:extLst>
      <p:ext uri="{BB962C8B-B14F-4D97-AF65-F5344CB8AC3E}">
        <p14:creationId xmlns:p14="http://schemas.microsoft.com/office/powerpoint/2010/main" val="3225193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434</Words>
  <Application>Microsoft Office PowerPoint</Application>
  <PresentationFormat>Widescreen</PresentationFormat>
  <Paragraphs>53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Open Sans</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14</cp:revision>
  <dcterms:created xsi:type="dcterms:W3CDTF">2021-11-20T00:36:46Z</dcterms:created>
  <dcterms:modified xsi:type="dcterms:W3CDTF">2021-11-20T01:57:39Z</dcterms:modified>
</cp:coreProperties>
</file>